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</p:sldIdLst>
  <p:sldSz cx="12192000" cy="6858000"/>
  <p:notesSz cx="12192000" cy="6858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Sección predeterminada" id="{106A7473-E7F1-4C29-A25A-86E54C021E27}">
          <p14:sldIdLst>
            <p14:sldId id="256"/>
            <p14:sldId id="257"/>
            <p14:sldId id="258"/>
            <p14:sldId id="259"/>
            <p14:sldId id="260"/>
            <p14:sldId id="261"/>
            <p14:sldId id="265"/>
          </p14:sldIdLst>
        </p14:section>
        <p14:section name="Sección sin título" id="{3AD70D1C-35D9-4F71-A9B1-C9D31B2C8139}">
          <p14:sldIdLst>
            <p14:sldId id="266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4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DBAF2-4549-461E-86D2-AA7D67B280FE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707D4BA-7C92-4952-A351-E5651F7F4056}">
      <dgm:prSet phldrT="[Texto]" custT="1"/>
      <dgm:spPr/>
      <dgm:t>
        <a:bodyPr/>
        <a:lstStyle/>
        <a:p>
          <a:r>
            <a:rPr lang="es-MX" sz="2000" dirty="0"/>
            <a:t>Derecho de Familia</a:t>
          </a:r>
          <a:endParaRPr lang="es-CO" sz="2000" dirty="0"/>
        </a:p>
      </dgm:t>
    </dgm:pt>
    <dgm:pt modelId="{E4F7F7CD-294E-4449-85CA-F2269E35DEA7}" type="parTrans" cxnId="{DEF83FF4-A0F4-47F8-B2BE-B1F30B33C26D}">
      <dgm:prSet/>
      <dgm:spPr/>
      <dgm:t>
        <a:bodyPr/>
        <a:lstStyle/>
        <a:p>
          <a:endParaRPr lang="es-CO" sz="2800"/>
        </a:p>
      </dgm:t>
    </dgm:pt>
    <dgm:pt modelId="{5120C2FA-A3EB-4800-BBC3-4DD71272016E}" type="sibTrans" cxnId="{DEF83FF4-A0F4-47F8-B2BE-B1F30B33C26D}">
      <dgm:prSet/>
      <dgm:spPr/>
      <dgm:t>
        <a:bodyPr/>
        <a:lstStyle/>
        <a:p>
          <a:endParaRPr lang="es-CO" sz="2800"/>
        </a:p>
      </dgm:t>
    </dgm:pt>
    <dgm:pt modelId="{79F00B1F-E2F5-40C9-A574-C2AC7127CC7E}">
      <dgm:prSet phldrT="[Texto]" custT="1"/>
      <dgm:spPr/>
      <dgm:t>
        <a:bodyPr/>
        <a:lstStyle/>
        <a:p>
          <a:r>
            <a:rPr lang="es-MX" sz="1200" dirty="0"/>
            <a:t>Sucesiones</a:t>
          </a:r>
          <a:endParaRPr lang="es-CO" sz="1050" dirty="0"/>
        </a:p>
      </dgm:t>
    </dgm:pt>
    <dgm:pt modelId="{D2695D9E-3A2B-4A13-BCE0-2C3B64569A84}" type="parTrans" cxnId="{4D6E194E-FEB5-4755-ADB9-6CB836B330D9}">
      <dgm:prSet custT="1"/>
      <dgm:spPr/>
      <dgm:t>
        <a:bodyPr/>
        <a:lstStyle/>
        <a:p>
          <a:endParaRPr lang="es-CO" sz="800"/>
        </a:p>
      </dgm:t>
    </dgm:pt>
    <dgm:pt modelId="{FF930D75-74F8-477E-93F1-C13B5FD4E8BF}" type="sibTrans" cxnId="{4D6E194E-FEB5-4755-ADB9-6CB836B330D9}">
      <dgm:prSet/>
      <dgm:spPr/>
      <dgm:t>
        <a:bodyPr/>
        <a:lstStyle/>
        <a:p>
          <a:endParaRPr lang="es-CO" sz="2800"/>
        </a:p>
      </dgm:t>
    </dgm:pt>
    <dgm:pt modelId="{DB46AD4C-F38C-4950-AB27-D3AAD4C44920}">
      <dgm:prSet phldrT="[Texto]" custT="1"/>
      <dgm:spPr/>
      <dgm:t>
        <a:bodyPr/>
        <a:lstStyle/>
        <a:p>
          <a:r>
            <a:rPr lang="es-MX" sz="1400" dirty="0"/>
            <a:t>Divorcios</a:t>
          </a:r>
          <a:endParaRPr lang="es-CO" sz="1400" dirty="0"/>
        </a:p>
      </dgm:t>
    </dgm:pt>
    <dgm:pt modelId="{AB369D73-6A84-433F-BF95-2E0078F34AAB}" type="parTrans" cxnId="{0D47CE36-3EB8-4779-893B-33B85CBE1B38}">
      <dgm:prSet custT="1"/>
      <dgm:spPr/>
      <dgm:t>
        <a:bodyPr/>
        <a:lstStyle/>
        <a:p>
          <a:endParaRPr lang="es-CO" sz="800"/>
        </a:p>
      </dgm:t>
    </dgm:pt>
    <dgm:pt modelId="{8293786E-0AC0-49B2-AABE-C275F3F1DE2C}" type="sibTrans" cxnId="{0D47CE36-3EB8-4779-893B-33B85CBE1B38}">
      <dgm:prSet/>
      <dgm:spPr/>
      <dgm:t>
        <a:bodyPr/>
        <a:lstStyle/>
        <a:p>
          <a:endParaRPr lang="es-CO" sz="2800"/>
        </a:p>
      </dgm:t>
    </dgm:pt>
    <dgm:pt modelId="{94EACCF7-7B4E-4411-80B3-95AEBE60771E}">
      <dgm:prSet phldrT="[Texto]" custT="1"/>
      <dgm:spPr/>
      <dgm:t>
        <a:bodyPr/>
        <a:lstStyle/>
        <a:p>
          <a:r>
            <a:rPr lang="es-MX" sz="1000" dirty="0"/>
            <a:t>Unión Marital de Hecho</a:t>
          </a:r>
          <a:endParaRPr lang="es-CO" sz="1000" dirty="0"/>
        </a:p>
      </dgm:t>
    </dgm:pt>
    <dgm:pt modelId="{2912BF04-4DC1-41A7-A6F7-1B1BEF9C5205}" type="parTrans" cxnId="{B1B0EF88-19A8-43E3-A99D-81B2D4EAC042}">
      <dgm:prSet custT="1"/>
      <dgm:spPr/>
      <dgm:t>
        <a:bodyPr/>
        <a:lstStyle/>
        <a:p>
          <a:endParaRPr lang="es-CO" sz="800"/>
        </a:p>
      </dgm:t>
    </dgm:pt>
    <dgm:pt modelId="{5A7B9FC7-5E13-43D4-8673-3542B94E9236}" type="sibTrans" cxnId="{B1B0EF88-19A8-43E3-A99D-81B2D4EAC042}">
      <dgm:prSet/>
      <dgm:spPr/>
      <dgm:t>
        <a:bodyPr/>
        <a:lstStyle/>
        <a:p>
          <a:endParaRPr lang="es-CO" sz="2800"/>
        </a:p>
      </dgm:t>
    </dgm:pt>
    <dgm:pt modelId="{60A8C60E-7227-4805-844D-B2F5F083201E}">
      <dgm:prSet phldrT="[Texto]" custT="1"/>
      <dgm:spPr/>
      <dgm:t>
        <a:bodyPr/>
        <a:lstStyle/>
        <a:p>
          <a:r>
            <a:rPr lang="es-MX" sz="900" dirty="0"/>
            <a:t>Liquidaciones sociedades patrimoniales </a:t>
          </a:r>
          <a:endParaRPr lang="es-CO" sz="900" dirty="0"/>
        </a:p>
      </dgm:t>
    </dgm:pt>
    <dgm:pt modelId="{78C19C1A-63E2-4107-9404-B0ED78A088C1}" type="parTrans" cxnId="{D09EAA32-1B4D-472E-82AD-7C16FFF87E79}">
      <dgm:prSet custT="1"/>
      <dgm:spPr/>
      <dgm:t>
        <a:bodyPr/>
        <a:lstStyle/>
        <a:p>
          <a:endParaRPr lang="es-CO" sz="800"/>
        </a:p>
      </dgm:t>
    </dgm:pt>
    <dgm:pt modelId="{A981DE3A-F1A9-4053-AF3A-649D0B2247A0}" type="sibTrans" cxnId="{D09EAA32-1B4D-472E-82AD-7C16FFF87E79}">
      <dgm:prSet/>
      <dgm:spPr/>
      <dgm:t>
        <a:bodyPr/>
        <a:lstStyle/>
        <a:p>
          <a:endParaRPr lang="es-CO" sz="2800"/>
        </a:p>
      </dgm:t>
    </dgm:pt>
    <dgm:pt modelId="{39770FD8-EF82-4846-A465-ABD903067439}">
      <dgm:prSet phldrT="[Texto]" custT="1"/>
      <dgm:spPr/>
      <dgm:t>
        <a:bodyPr/>
        <a:lstStyle/>
        <a:p>
          <a:r>
            <a:rPr lang="es-MX" sz="1000" dirty="0"/>
            <a:t>Liquidaciones sociedades conyugales</a:t>
          </a:r>
          <a:endParaRPr lang="es-CO" sz="1000" dirty="0"/>
        </a:p>
      </dgm:t>
    </dgm:pt>
    <dgm:pt modelId="{862CF490-99FA-474F-9CF2-50FF900E63E1}" type="parTrans" cxnId="{D99AFFC3-D3E7-4C46-A374-9FFAB623F746}">
      <dgm:prSet custT="1"/>
      <dgm:spPr/>
      <dgm:t>
        <a:bodyPr/>
        <a:lstStyle/>
        <a:p>
          <a:endParaRPr lang="es-CO" sz="800"/>
        </a:p>
      </dgm:t>
    </dgm:pt>
    <dgm:pt modelId="{A032BDB2-0685-49D8-B8D1-1A2A412FD8C9}" type="sibTrans" cxnId="{D99AFFC3-D3E7-4C46-A374-9FFAB623F746}">
      <dgm:prSet/>
      <dgm:spPr/>
      <dgm:t>
        <a:bodyPr/>
        <a:lstStyle/>
        <a:p>
          <a:endParaRPr lang="es-CO" sz="2800"/>
        </a:p>
      </dgm:t>
    </dgm:pt>
    <dgm:pt modelId="{25831046-AE49-47A8-A548-E2D111458B7F}">
      <dgm:prSet phldrT="[Texto]" custT="1"/>
      <dgm:spPr/>
      <dgm:t>
        <a:bodyPr/>
        <a:lstStyle/>
        <a:p>
          <a:r>
            <a:rPr lang="es-MX" sz="1200" dirty="0"/>
            <a:t>Exequatur</a:t>
          </a:r>
          <a:endParaRPr lang="es-CO" sz="1050" dirty="0"/>
        </a:p>
      </dgm:t>
    </dgm:pt>
    <dgm:pt modelId="{EDB2B8A2-A82F-4EEA-918B-3914501BA935}" type="parTrans" cxnId="{70004FA8-63CC-4954-B5D8-9CD59AEA54FC}">
      <dgm:prSet custT="1"/>
      <dgm:spPr/>
      <dgm:t>
        <a:bodyPr/>
        <a:lstStyle/>
        <a:p>
          <a:endParaRPr lang="es-CO" sz="800"/>
        </a:p>
      </dgm:t>
    </dgm:pt>
    <dgm:pt modelId="{5964C389-FBF3-4BEE-B511-BC0DECD72BF5}" type="sibTrans" cxnId="{70004FA8-63CC-4954-B5D8-9CD59AEA54FC}">
      <dgm:prSet/>
      <dgm:spPr/>
      <dgm:t>
        <a:bodyPr/>
        <a:lstStyle/>
        <a:p>
          <a:endParaRPr lang="es-CO" sz="2800"/>
        </a:p>
      </dgm:t>
    </dgm:pt>
    <dgm:pt modelId="{297A1E72-9272-46AE-B91E-735E6CFD0E3A}">
      <dgm:prSet phldrT="[Texto]" custT="1"/>
      <dgm:spPr/>
      <dgm:t>
        <a:bodyPr/>
        <a:lstStyle/>
        <a:p>
          <a:r>
            <a:rPr lang="es-MX" sz="1000" dirty="0"/>
            <a:t>Testamentos</a:t>
          </a:r>
          <a:endParaRPr lang="es-CO" sz="1000" dirty="0"/>
        </a:p>
      </dgm:t>
    </dgm:pt>
    <dgm:pt modelId="{FCBEBDA1-F0BE-48B6-939B-545CDAC7A435}" type="parTrans" cxnId="{84C39AB2-C4F6-490E-9F40-378E8D397580}">
      <dgm:prSet custT="1"/>
      <dgm:spPr/>
      <dgm:t>
        <a:bodyPr/>
        <a:lstStyle/>
        <a:p>
          <a:endParaRPr lang="es-CO" sz="800"/>
        </a:p>
      </dgm:t>
    </dgm:pt>
    <dgm:pt modelId="{5B5CECC0-A6BA-43A6-BCD0-7FEB61A18CAF}" type="sibTrans" cxnId="{84C39AB2-C4F6-490E-9F40-378E8D397580}">
      <dgm:prSet/>
      <dgm:spPr/>
      <dgm:t>
        <a:bodyPr/>
        <a:lstStyle/>
        <a:p>
          <a:endParaRPr lang="es-CO" sz="2800"/>
        </a:p>
      </dgm:t>
    </dgm:pt>
    <dgm:pt modelId="{6AF573DC-0C68-419C-97BC-BE65BC344095}">
      <dgm:prSet phldrT="[Texto]" custT="1"/>
      <dgm:spPr/>
      <dgm:t>
        <a:bodyPr/>
        <a:lstStyle/>
        <a:p>
          <a:r>
            <a:rPr lang="es-MX" sz="1100" dirty="0"/>
            <a:t>Adopciones</a:t>
          </a:r>
          <a:endParaRPr lang="es-CO" sz="1100" dirty="0"/>
        </a:p>
      </dgm:t>
    </dgm:pt>
    <dgm:pt modelId="{752A32C0-FBEB-442D-972A-9871AB860587}" type="parTrans" cxnId="{1C1C0552-E32C-4230-8587-21EBF2D29992}">
      <dgm:prSet custT="1"/>
      <dgm:spPr/>
      <dgm:t>
        <a:bodyPr/>
        <a:lstStyle/>
        <a:p>
          <a:endParaRPr lang="es-CO" sz="800"/>
        </a:p>
      </dgm:t>
    </dgm:pt>
    <dgm:pt modelId="{DE422AA6-1E9E-4E1D-B292-F80312D78F3F}" type="sibTrans" cxnId="{1C1C0552-E32C-4230-8587-21EBF2D29992}">
      <dgm:prSet/>
      <dgm:spPr/>
      <dgm:t>
        <a:bodyPr/>
        <a:lstStyle/>
        <a:p>
          <a:endParaRPr lang="es-CO" sz="2800"/>
        </a:p>
      </dgm:t>
    </dgm:pt>
    <dgm:pt modelId="{0982C951-1922-4D51-B21C-07A86F4976A2}">
      <dgm:prSet phldrT="[Texto]" custT="1"/>
      <dgm:spPr/>
      <dgm:t>
        <a:bodyPr/>
        <a:lstStyle/>
        <a:p>
          <a:r>
            <a:rPr lang="es-MX" sz="1000" dirty="0"/>
            <a:t>Declaración de Hijos de crianza</a:t>
          </a:r>
          <a:endParaRPr lang="es-CO" sz="1000" dirty="0"/>
        </a:p>
      </dgm:t>
    </dgm:pt>
    <dgm:pt modelId="{59E80963-0087-4A74-8D28-91A7CB4F1AE6}" type="parTrans" cxnId="{8FB03916-3364-406D-8124-AF26CFBC92F6}">
      <dgm:prSet custT="1"/>
      <dgm:spPr/>
      <dgm:t>
        <a:bodyPr/>
        <a:lstStyle/>
        <a:p>
          <a:endParaRPr lang="es-CO" sz="800"/>
        </a:p>
      </dgm:t>
    </dgm:pt>
    <dgm:pt modelId="{23295624-020B-4350-80E4-14CCC0CBFCA9}" type="sibTrans" cxnId="{8FB03916-3364-406D-8124-AF26CFBC92F6}">
      <dgm:prSet/>
      <dgm:spPr/>
      <dgm:t>
        <a:bodyPr/>
        <a:lstStyle/>
        <a:p>
          <a:endParaRPr lang="es-CO" sz="2800"/>
        </a:p>
      </dgm:t>
    </dgm:pt>
    <dgm:pt modelId="{26191E1F-BC30-41F7-BF04-9AAE99A813D9}">
      <dgm:prSet phldrT="[Texto]" custT="1"/>
      <dgm:spPr/>
      <dgm:t>
        <a:bodyPr/>
        <a:lstStyle/>
        <a:p>
          <a:r>
            <a:rPr lang="es-MX" sz="1000" dirty="0"/>
            <a:t>Tasación Cuota Alimentaria</a:t>
          </a:r>
          <a:endParaRPr lang="es-CO" sz="1000" dirty="0"/>
        </a:p>
      </dgm:t>
    </dgm:pt>
    <dgm:pt modelId="{07032261-188A-4EBE-909E-8819949875AD}" type="parTrans" cxnId="{53FCDF42-6AAA-4A6E-AD0A-226EED10A8FE}">
      <dgm:prSet custT="1"/>
      <dgm:spPr/>
      <dgm:t>
        <a:bodyPr/>
        <a:lstStyle/>
        <a:p>
          <a:endParaRPr lang="es-CO" sz="800"/>
        </a:p>
      </dgm:t>
    </dgm:pt>
    <dgm:pt modelId="{EF6DB9A3-3716-4EE5-995D-66C63BBA1006}" type="sibTrans" cxnId="{53FCDF42-6AAA-4A6E-AD0A-226EED10A8FE}">
      <dgm:prSet/>
      <dgm:spPr/>
      <dgm:t>
        <a:bodyPr/>
        <a:lstStyle/>
        <a:p>
          <a:endParaRPr lang="es-CO" sz="2800"/>
        </a:p>
      </dgm:t>
    </dgm:pt>
    <dgm:pt modelId="{D6DB3261-0C6D-4EE7-A1B6-88B1A3AA268F}">
      <dgm:prSet phldrT="[Texto]" custT="1"/>
      <dgm:spPr/>
      <dgm:t>
        <a:bodyPr/>
        <a:lstStyle/>
        <a:p>
          <a:r>
            <a:rPr lang="es-MX" sz="1000" dirty="0"/>
            <a:t>Ejecutivo de alimentos</a:t>
          </a:r>
          <a:endParaRPr lang="es-CO" sz="1000" dirty="0"/>
        </a:p>
      </dgm:t>
    </dgm:pt>
    <dgm:pt modelId="{8D415CFD-A815-48E4-8548-CC39B4EE3A3A}" type="parTrans" cxnId="{79452751-329D-4CDB-9981-56736463E591}">
      <dgm:prSet custT="1"/>
      <dgm:spPr/>
      <dgm:t>
        <a:bodyPr/>
        <a:lstStyle/>
        <a:p>
          <a:endParaRPr lang="es-CO" sz="800"/>
        </a:p>
      </dgm:t>
    </dgm:pt>
    <dgm:pt modelId="{ECCCB9F1-6A74-4D2C-BBE4-7EC9F67E26C9}" type="sibTrans" cxnId="{79452751-329D-4CDB-9981-56736463E591}">
      <dgm:prSet/>
      <dgm:spPr/>
      <dgm:t>
        <a:bodyPr/>
        <a:lstStyle/>
        <a:p>
          <a:endParaRPr lang="es-CO" sz="2800"/>
        </a:p>
      </dgm:t>
    </dgm:pt>
    <dgm:pt modelId="{81E5F704-588E-4F67-970E-E7939BF0A676}">
      <dgm:prSet phldrT="[Texto]" custT="1"/>
      <dgm:spPr/>
      <dgm:t>
        <a:bodyPr/>
        <a:lstStyle/>
        <a:p>
          <a:r>
            <a:rPr lang="es-MX" sz="1400" dirty="0"/>
            <a:t>Filiación</a:t>
          </a:r>
          <a:endParaRPr lang="es-CO" sz="1400" dirty="0"/>
        </a:p>
      </dgm:t>
    </dgm:pt>
    <dgm:pt modelId="{9554EC87-81DD-47D1-A923-E1C12EAA60D4}" type="parTrans" cxnId="{3ABAE1EE-BADE-4333-9802-E3DDBE5488A1}">
      <dgm:prSet custT="1"/>
      <dgm:spPr/>
      <dgm:t>
        <a:bodyPr/>
        <a:lstStyle/>
        <a:p>
          <a:endParaRPr lang="es-CO" sz="800"/>
        </a:p>
      </dgm:t>
    </dgm:pt>
    <dgm:pt modelId="{F241577F-7E47-4DB8-BC12-C464E113A6C5}" type="sibTrans" cxnId="{3ABAE1EE-BADE-4333-9802-E3DDBE5488A1}">
      <dgm:prSet/>
      <dgm:spPr/>
      <dgm:t>
        <a:bodyPr/>
        <a:lstStyle/>
        <a:p>
          <a:endParaRPr lang="es-CO" sz="2800"/>
        </a:p>
      </dgm:t>
    </dgm:pt>
    <dgm:pt modelId="{0F5471A9-3BD8-47C8-8790-74FE860B6FC9}">
      <dgm:prSet phldrT="[Texto]" custT="1"/>
      <dgm:spPr/>
      <dgm:t>
        <a:bodyPr/>
        <a:lstStyle/>
        <a:p>
          <a:r>
            <a:rPr lang="es-MX" sz="800" dirty="0"/>
            <a:t>Reconocimiento</a:t>
          </a:r>
          <a:r>
            <a:rPr lang="es-MX" sz="900" dirty="0"/>
            <a:t> de paternidad</a:t>
          </a:r>
          <a:endParaRPr lang="es-CO" sz="900" dirty="0"/>
        </a:p>
      </dgm:t>
    </dgm:pt>
    <dgm:pt modelId="{EC53F569-F34D-4678-8201-AB1A92A08544}" type="parTrans" cxnId="{0E787F45-EB43-4079-98C8-50A495429189}">
      <dgm:prSet custT="1"/>
      <dgm:spPr/>
      <dgm:t>
        <a:bodyPr/>
        <a:lstStyle/>
        <a:p>
          <a:endParaRPr lang="es-CO" sz="800"/>
        </a:p>
      </dgm:t>
    </dgm:pt>
    <dgm:pt modelId="{348FB093-7F6F-4176-B339-C109117861E3}" type="sibTrans" cxnId="{0E787F45-EB43-4079-98C8-50A495429189}">
      <dgm:prSet/>
      <dgm:spPr/>
      <dgm:t>
        <a:bodyPr/>
        <a:lstStyle/>
        <a:p>
          <a:endParaRPr lang="es-CO" sz="2800"/>
        </a:p>
      </dgm:t>
    </dgm:pt>
    <dgm:pt modelId="{09AD7B66-EADA-4B47-BFB1-6AB1B0B2F7FF}" type="pres">
      <dgm:prSet presAssocID="{F00DBAF2-4549-461E-86D2-AA7D67B280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2AD15C-7D4C-4A19-8927-61226BC44058}" type="pres">
      <dgm:prSet presAssocID="{6707D4BA-7C92-4952-A351-E5651F7F4056}" presName="centerShape" presStyleLbl="node0" presStyleIdx="0" presStyleCnt="1" custScaleX="144222"/>
      <dgm:spPr/>
    </dgm:pt>
    <dgm:pt modelId="{C3E30DC0-5BA8-4919-BB86-E63EE673B4AA}" type="pres">
      <dgm:prSet presAssocID="{D2695D9E-3A2B-4A13-BCE0-2C3B64569A84}" presName="Name9" presStyleLbl="parChTrans1D2" presStyleIdx="0" presStyleCnt="13"/>
      <dgm:spPr/>
    </dgm:pt>
    <dgm:pt modelId="{D1BA9BAB-0AF6-4C1C-B8CE-BF6F2409703D}" type="pres">
      <dgm:prSet presAssocID="{D2695D9E-3A2B-4A13-BCE0-2C3B64569A84}" presName="connTx" presStyleLbl="parChTrans1D2" presStyleIdx="0" presStyleCnt="13"/>
      <dgm:spPr/>
    </dgm:pt>
    <dgm:pt modelId="{5ECDFD7D-FB7F-47BE-81B6-282A92947913}" type="pres">
      <dgm:prSet presAssocID="{79F00B1F-E2F5-40C9-A574-C2AC7127CC7E}" presName="node" presStyleLbl="node1" presStyleIdx="0" presStyleCnt="13">
        <dgm:presLayoutVars>
          <dgm:bulletEnabled val="1"/>
        </dgm:presLayoutVars>
      </dgm:prSet>
      <dgm:spPr/>
    </dgm:pt>
    <dgm:pt modelId="{9F128640-8424-4979-BEBE-8B662D6EF104}" type="pres">
      <dgm:prSet presAssocID="{AB369D73-6A84-433F-BF95-2E0078F34AAB}" presName="Name9" presStyleLbl="parChTrans1D2" presStyleIdx="1" presStyleCnt="13"/>
      <dgm:spPr/>
    </dgm:pt>
    <dgm:pt modelId="{5E5A5C4F-A198-4B3E-89A8-4D32A3DAD9EE}" type="pres">
      <dgm:prSet presAssocID="{AB369D73-6A84-433F-BF95-2E0078F34AAB}" presName="connTx" presStyleLbl="parChTrans1D2" presStyleIdx="1" presStyleCnt="13"/>
      <dgm:spPr/>
    </dgm:pt>
    <dgm:pt modelId="{BA63D56C-D5D0-4D72-B4BB-85CAC9E844ED}" type="pres">
      <dgm:prSet presAssocID="{DB46AD4C-F38C-4950-AB27-D3AAD4C44920}" presName="node" presStyleLbl="node1" presStyleIdx="1" presStyleCnt="13">
        <dgm:presLayoutVars>
          <dgm:bulletEnabled val="1"/>
        </dgm:presLayoutVars>
      </dgm:prSet>
      <dgm:spPr/>
    </dgm:pt>
    <dgm:pt modelId="{938465A3-41F9-437C-B4C9-343AFE469828}" type="pres">
      <dgm:prSet presAssocID="{2912BF04-4DC1-41A7-A6F7-1B1BEF9C5205}" presName="Name9" presStyleLbl="parChTrans1D2" presStyleIdx="2" presStyleCnt="13"/>
      <dgm:spPr/>
    </dgm:pt>
    <dgm:pt modelId="{6BAAAD6F-AD85-4ED4-9F46-78E55F1618E2}" type="pres">
      <dgm:prSet presAssocID="{2912BF04-4DC1-41A7-A6F7-1B1BEF9C5205}" presName="connTx" presStyleLbl="parChTrans1D2" presStyleIdx="2" presStyleCnt="13"/>
      <dgm:spPr/>
    </dgm:pt>
    <dgm:pt modelId="{B625246A-5037-4D2D-9483-FEF0005DD2D8}" type="pres">
      <dgm:prSet presAssocID="{94EACCF7-7B4E-4411-80B3-95AEBE60771E}" presName="node" presStyleLbl="node1" presStyleIdx="2" presStyleCnt="13">
        <dgm:presLayoutVars>
          <dgm:bulletEnabled val="1"/>
        </dgm:presLayoutVars>
      </dgm:prSet>
      <dgm:spPr/>
    </dgm:pt>
    <dgm:pt modelId="{6AEE3587-87DA-43A1-903B-AC664EBD97DB}" type="pres">
      <dgm:prSet presAssocID="{78C19C1A-63E2-4107-9404-B0ED78A088C1}" presName="Name9" presStyleLbl="parChTrans1D2" presStyleIdx="3" presStyleCnt="13"/>
      <dgm:spPr/>
    </dgm:pt>
    <dgm:pt modelId="{7739A96C-7673-4287-9260-DBFCD45774BD}" type="pres">
      <dgm:prSet presAssocID="{78C19C1A-63E2-4107-9404-B0ED78A088C1}" presName="connTx" presStyleLbl="parChTrans1D2" presStyleIdx="3" presStyleCnt="13"/>
      <dgm:spPr/>
    </dgm:pt>
    <dgm:pt modelId="{9902D4C8-3270-47EC-B21F-97F94E6B044F}" type="pres">
      <dgm:prSet presAssocID="{60A8C60E-7227-4805-844D-B2F5F083201E}" presName="node" presStyleLbl="node1" presStyleIdx="3" presStyleCnt="13">
        <dgm:presLayoutVars>
          <dgm:bulletEnabled val="1"/>
        </dgm:presLayoutVars>
      </dgm:prSet>
      <dgm:spPr/>
    </dgm:pt>
    <dgm:pt modelId="{AE72D7BB-07E0-4E19-9935-FDA7C1F710AA}" type="pres">
      <dgm:prSet presAssocID="{862CF490-99FA-474F-9CF2-50FF900E63E1}" presName="Name9" presStyleLbl="parChTrans1D2" presStyleIdx="4" presStyleCnt="13"/>
      <dgm:spPr/>
    </dgm:pt>
    <dgm:pt modelId="{80698037-71A9-4513-A646-2A82831B5A1A}" type="pres">
      <dgm:prSet presAssocID="{862CF490-99FA-474F-9CF2-50FF900E63E1}" presName="connTx" presStyleLbl="parChTrans1D2" presStyleIdx="4" presStyleCnt="13"/>
      <dgm:spPr/>
    </dgm:pt>
    <dgm:pt modelId="{8E10B639-7DD0-49BF-B91C-CDFAE0794652}" type="pres">
      <dgm:prSet presAssocID="{39770FD8-EF82-4846-A465-ABD903067439}" presName="node" presStyleLbl="node1" presStyleIdx="4" presStyleCnt="13">
        <dgm:presLayoutVars>
          <dgm:bulletEnabled val="1"/>
        </dgm:presLayoutVars>
      </dgm:prSet>
      <dgm:spPr/>
    </dgm:pt>
    <dgm:pt modelId="{CAF00E58-5463-46EC-939B-2376124FF483}" type="pres">
      <dgm:prSet presAssocID="{EDB2B8A2-A82F-4EEA-918B-3914501BA935}" presName="Name9" presStyleLbl="parChTrans1D2" presStyleIdx="5" presStyleCnt="13"/>
      <dgm:spPr/>
    </dgm:pt>
    <dgm:pt modelId="{05225AEC-6BF2-4EA9-AAE4-D1F9E895A6BF}" type="pres">
      <dgm:prSet presAssocID="{EDB2B8A2-A82F-4EEA-918B-3914501BA935}" presName="connTx" presStyleLbl="parChTrans1D2" presStyleIdx="5" presStyleCnt="13"/>
      <dgm:spPr/>
    </dgm:pt>
    <dgm:pt modelId="{79F2D2C7-A94B-4ECD-A657-0B18849C9C05}" type="pres">
      <dgm:prSet presAssocID="{25831046-AE49-47A8-A548-E2D111458B7F}" presName="node" presStyleLbl="node1" presStyleIdx="5" presStyleCnt="13" custRadScaleRad="100800" custRadScaleInc="-1679">
        <dgm:presLayoutVars>
          <dgm:bulletEnabled val="1"/>
        </dgm:presLayoutVars>
      </dgm:prSet>
      <dgm:spPr/>
    </dgm:pt>
    <dgm:pt modelId="{A1A34FF2-A514-477B-AD13-C734A43480C1}" type="pres">
      <dgm:prSet presAssocID="{FCBEBDA1-F0BE-48B6-939B-545CDAC7A435}" presName="Name9" presStyleLbl="parChTrans1D2" presStyleIdx="6" presStyleCnt="13"/>
      <dgm:spPr/>
    </dgm:pt>
    <dgm:pt modelId="{71E8949C-54A0-4372-9E09-F289E75B063D}" type="pres">
      <dgm:prSet presAssocID="{FCBEBDA1-F0BE-48B6-939B-545CDAC7A435}" presName="connTx" presStyleLbl="parChTrans1D2" presStyleIdx="6" presStyleCnt="13"/>
      <dgm:spPr/>
    </dgm:pt>
    <dgm:pt modelId="{28CBF2A6-44FC-4EC9-BC11-07CA2A7D281C}" type="pres">
      <dgm:prSet presAssocID="{297A1E72-9272-46AE-B91E-735E6CFD0E3A}" presName="node" presStyleLbl="node1" presStyleIdx="6" presStyleCnt="13" custScaleX="94839">
        <dgm:presLayoutVars>
          <dgm:bulletEnabled val="1"/>
        </dgm:presLayoutVars>
      </dgm:prSet>
      <dgm:spPr/>
    </dgm:pt>
    <dgm:pt modelId="{D440F3A5-1807-470E-B45D-5407414A9B1C}" type="pres">
      <dgm:prSet presAssocID="{752A32C0-FBEB-442D-972A-9871AB860587}" presName="Name9" presStyleLbl="parChTrans1D2" presStyleIdx="7" presStyleCnt="13"/>
      <dgm:spPr/>
    </dgm:pt>
    <dgm:pt modelId="{32603673-2A1D-44E4-9392-17983B07063D}" type="pres">
      <dgm:prSet presAssocID="{752A32C0-FBEB-442D-972A-9871AB860587}" presName="connTx" presStyleLbl="parChTrans1D2" presStyleIdx="7" presStyleCnt="13"/>
      <dgm:spPr/>
    </dgm:pt>
    <dgm:pt modelId="{B35B792B-05E0-46C0-970F-99A005894E32}" type="pres">
      <dgm:prSet presAssocID="{6AF573DC-0C68-419C-97BC-BE65BC344095}" presName="node" presStyleLbl="node1" presStyleIdx="7" presStyleCnt="13">
        <dgm:presLayoutVars>
          <dgm:bulletEnabled val="1"/>
        </dgm:presLayoutVars>
      </dgm:prSet>
      <dgm:spPr/>
    </dgm:pt>
    <dgm:pt modelId="{A98FC96E-1732-4EE9-A7BF-BFBAEA764242}" type="pres">
      <dgm:prSet presAssocID="{59E80963-0087-4A74-8D28-91A7CB4F1AE6}" presName="Name9" presStyleLbl="parChTrans1D2" presStyleIdx="8" presStyleCnt="13"/>
      <dgm:spPr/>
    </dgm:pt>
    <dgm:pt modelId="{7FDD6739-F1D0-4C5C-821C-3C12C7D9F34D}" type="pres">
      <dgm:prSet presAssocID="{59E80963-0087-4A74-8D28-91A7CB4F1AE6}" presName="connTx" presStyleLbl="parChTrans1D2" presStyleIdx="8" presStyleCnt="13"/>
      <dgm:spPr/>
    </dgm:pt>
    <dgm:pt modelId="{10C9FA3A-162F-4529-85C9-339D9862289D}" type="pres">
      <dgm:prSet presAssocID="{0982C951-1922-4D51-B21C-07A86F4976A2}" presName="node" presStyleLbl="node1" presStyleIdx="8" presStyleCnt="13">
        <dgm:presLayoutVars>
          <dgm:bulletEnabled val="1"/>
        </dgm:presLayoutVars>
      </dgm:prSet>
      <dgm:spPr/>
    </dgm:pt>
    <dgm:pt modelId="{55B02F08-490E-4770-94D7-CB967EA0F140}" type="pres">
      <dgm:prSet presAssocID="{07032261-188A-4EBE-909E-8819949875AD}" presName="Name9" presStyleLbl="parChTrans1D2" presStyleIdx="9" presStyleCnt="13"/>
      <dgm:spPr/>
    </dgm:pt>
    <dgm:pt modelId="{8CDD867F-E653-412A-A302-7672082761A4}" type="pres">
      <dgm:prSet presAssocID="{07032261-188A-4EBE-909E-8819949875AD}" presName="connTx" presStyleLbl="parChTrans1D2" presStyleIdx="9" presStyleCnt="13"/>
      <dgm:spPr/>
    </dgm:pt>
    <dgm:pt modelId="{3D0B3C88-BC92-460D-88CE-66D25A3AE83D}" type="pres">
      <dgm:prSet presAssocID="{26191E1F-BC30-41F7-BF04-9AAE99A813D9}" presName="node" presStyleLbl="node1" presStyleIdx="9" presStyleCnt="13">
        <dgm:presLayoutVars>
          <dgm:bulletEnabled val="1"/>
        </dgm:presLayoutVars>
      </dgm:prSet>
      <dgm:spPr/>
    </dgm:pt>
    <dgm:pt modelId="{5E7DA0D7-19F7-4481-BC6D-5A3B9197ADB6}" type="pres">
      <dgm:prSet presAssocID="{8D415CFD-A815-48E4-8548-CC39B4EE3A3A}" presName="Name9" presStyleLbl="parChTrans1D2" presStyleIdx="10" presStyleCnt="13"/>
      <dgm:spPr/>
    </dgm:pt>
    <dgm:pt modelId="{4F51B75F-076A-43C7-93A2-81C60DD6FF93}" type="pres">
      <dgm:prSet presAssocID="{8D415CFD-A815-48E4-8548-CC39B4EE3A3A}" presName="connTx" presStyleLbl="parChTrans1D2" presStyleIdx="10" presStyleCnt="13"/>
      <dgm:spPr/>
    </dgm:pt>
    <dgm:pt modelId="{F636CE4F-FC74-4AE8-A98F-ECF2F82DD390}" type="pres">
      <dgm:prSet presAssocID="{D6DB3261-0C6D-4EE7-A1B6-88B1A3AA268F}" presName="node" presStyleLbl="node1" presStyleIdx="10" presStyleCnt="13">
        <dgm:presLayoutVars>
          <dgm:bulletEnabled val="1"/>
        </dgm:presLayoutVars>
      </dgm:prSet>
      <dgm:spPr/>
    </dgm:pt>
    <dgm:pt modelId="{2064BA5D-69FF-4F3F-8FEB-6E833E280B14}" type="pres">
      <dgm:prSet presAssocID="{9554EC87-81DD-47D1-A923-E1C12EAA60D4}" presName="Name9" presStyleLbl="parChTrans1D2" presStyleIdx="11" presStyleCnt="13"/>
      <dgm:spPr/>
    </dgm:pt>
    <dgm:pt modelId="{5231F59B-0A51-4DE1-8B68-FE06B006CF6A}" type="pres">
      <dgm:prSet presAssocID="{9554EC87-81DD-47D1-A923-E1C12EAA60D4}" presName="connTx" presStyleLbl="parChTrans1D2" presStyleIdx="11" presStyleCnt="13"/>
      <dgm:spPr/>
    </dgm:pt>
    <dgm:pt modelId="{D72482EC-BD3B-417D-A95F-19AA61DA5497}" type="pres">
      <dgm:prSet presAssocID="{81E5F704-588E-4F67-970E-E7939BF0A676}" presName="node" presStyleLbl="node1" presStyleIdx="11" presStyleCnt="13">
        <dgm:presLayoutVars>
          <dgm:bulletEnabled val="1"/>
        </dgm:presLayoutVars>
      </dgm:prSet>
      <dgm:spPr/>
    </dgm:pt>
    <dgm:pt modelId="{D2CF21C3-5900-4E0D-898E-7AA9B27A683D}" type="pres">
      <dgm:prSet presAssocID="{EC53F569-F34D-4678-8201-AB1A92A08544}" presName="Name9" presStyleLbl="parChTrans1D2" presStyleIdx="12" presStyleCnt="13"/>
      <dgm:spPr/>
    </dgm:pt>
    <dgm:pt modelId="{020DD75D-BAD8-4779-80CE-6D64A5E12CF8}" type="pres">
      <dgm:prSet presAssocID="{EC53F569-F34D-4678-8201-AB1A92A08544}" presName="connTx" presStyleLbl="parChTrans1D2" presStyleIdx="12" presStyleCnt="13"/>
      <dgm:spPr/>
    </dgm:pt>
    <dgm:pt modelId="{515FEE50-BB39-449C-8343-DFF878694DC2}" type="pres">
      <dgm:prSet presAssocID="{0F5471A9-3BD8-47C8-8790-74FE860B6FC9}" presName="node" presStyleLbl="node1" presStyleIdx="12" presStyleCnt="13">
        <dgm:presLayoutVars>
          <dgm:bulletEnabled val="1"/>
        </dgm:presLayoutVars>
      </dgm:prSet>
      <dgm:spPr/>
    </dgm:pt>
  </dgm:ptLst>
  <dgm:cxnLst>
    <dgm:cxn modelId="{CAFE7404-84BB-4395-A33A-AAAC3691CB7C}" type="presOf" srcId="{0F5471A9-3BD8-47C8-8790-74FE860B6FC9}" destId="{515FEE50-BB39-449C-8343-DFF878694DC2}" srcOrd="0" destOrd="0" presId="urn:microsoft.com/office/officeart/2005/8/layout/radial1"/>
    <dgm:cxn modelId="{8FB03916-3364-406D-8124-AF26CFBC92F6}" srcId="{6707D4BA-7C92-4952-A351-E5651F7F4056}" destId="{0982C951-1922-4D51-B21C-07A86F4976A2}" srcOrd="8" destOrd="0" parTransId="{59E80963-0087-4A74-8D28-91A7CB4F1AE6}" sibTransId="{23295624-020B-4350-80E4-14CCC0CBFCA9}"/>
    <dgm:cxn modelId="{7A50DF20-661D-429C-AF4E-36AA01B5BAE8}" type="presOf" srcId="{8D415CFD-A815-48E4-8548-CC39B4EE3A3A}" destId="{5E7DA0D7-19F7-4481-BC6D-5A3B9197ADB6}" srcOrd="0" destOrd="0" presId="urn:microsoft.com/office/officeart/2005/8/layout/radial1"/>
    <dgm:cxn modelId="{F30F1A2D-94DE-4995-A188-4CE4BA32F335}" type="presOf" srcId="{78C19C1A-63E2-4107-9404-B0ED78A088C1}" destId="{7739A96C-7673-4287-9260-DBFCD45774BD}" srcOrd="1" destOrd="0" presId="urn:microsoft.com/office/officeart/2005/8/layout/radial1"/>
    <dgm:cxn modelId="{D09EAA32-1B4D-472E-82AD-7C16FFF87E79}" srcId="{6707D4BA-7C92-4952-A351-E5651F7F4056}" destId="{60A8C60E-7227-4805-844D-B2F5F083201E}" srcOrd="3" destOrd="0" parTransId="{78C19C1A-63E2-4107-9404-B0ED78A088C1}" sibTransId="{A981DE3A-F1A9-4053-AF3A-649D0B2247A0}"/>
    <dgm:cxn modelId="{923BC432-ECAC-456D-BD0A-5DD4B5894FD6}" type="presOf" srcId="{752A32C0-FBEB-442D-972A-9871AB860587}" destId="{32603673-2A1D-44E4-9392-17983B07063D}" srcOrd="1" destOrd="0" presId="urn:microsoft.com/office/officeart/2005/8/layout/radial1"/>
    <dgm:cxn modelId="{30C0F732-2219-4AA5-83FC-7BB7C9E6A08B}" type="presOf" srcId="{DB46AD4C-F38C-4950-AB27-D3AAD4C44920}" destId="{BA63D56C-D5D0-4D72-B4BB-85CAC9E844ED}" srcOrd="0" destOrd="0" presId="urn:microsoft.com/office/officeart/2005/8/layout/radial1"/>
    <dgm:cxn modelId="{81968633-0F7B-403B-8839-231ED97B0ED7}" type="presOf" srcId="{26191E1F-BC30-41F7-BF04-9AAE99A813D9}" destId="{3D0B3C88-BC92-460D-88CE-66D25A3AE83D}" srcOrd="0" destOrd="0" presId="urn:microsoft.com/office/officeart/2005/8/layout/radial1"/>
    <dgm:cxn modelId="{0D47CE36-3EB8-4779-893B-33B85CBE1B38}" srcId="{6707D4BA-7C92-4952-A351-E5651F7F4056}" destId="{DB46AD4C-F38C-4950-AB27-D3AAD4C44920}" srcOrd="1" destOrd="0" parTransId="{AB369D73-6A84-433F-BF95-2E0078F34AAB}" sibTransId="{8293786E-0AC0-49B2-AABE-C275F3F1DE2C}"/>
    <dgm:cxn modelId="{6FEAD237-34C0-4C9F-B9AB-C752E8264553}" type="presOf" srcId="{EC53F569-F34D-4678-8201-AB1A92A08544}" destId="{D2CF21C3-5900-4E0D-898E-7AA9B27A683D}" srcOrd="0" destOrd="0" presId="urn:microsoft.com/office/officeart/2005/8/layout/radial1"/>
    <dgm:cxn modelId="{EA6C5638-854C-4C19-9BD4-293152217EAE}" type="presOf" srcId="{25831046-AE49-47A8-A548-E2D111458B7F}" destId="{79F2D2C7-A94B-4ECD-A657-0B18849C9C05}" srcOrd="0" destOrd="0" presId="urn:microsoft.com/office/officeart/2005/8/layout/radial1"/>
    <dgm:cxn modelId="{0028F53D-EE9C-40F7-A9B9-F3D2F3929206}" type="presOf" srcId="{862CF490-99FA-474F-9CF2-50FF900E63E1}" destId="{AE72D7BB-07E0-4E19-9935-FDA7C1F710AA}" srcOrd="0" destOrd="0" presId="urn:microsoft.com/office/officeart/2005/8/layout/radial1"/>
    <dgm:cxn modelId="{CA8C5F3F-6CBC-4FB9-9D52-AB43E2F90244}" type="presOf" srcId="{297A1E72-9272-46AE-B91E-735E6CFD0E3A}" destId="{28CBF2A6-44FC-4EC9-BC11-07CA2A7D281C}" srcOrd="0" destOrd="0" presId="urn:microsoft.com/office/officeart/2005/8/layout/radial1"/>
    <dgm:cxn modelId="{0F57955C-92D2-4F57-B5CE-8361424687F0}" type="presOf" srcId="{6707D4BA-7C92-4952-A351-E5651F7F4056}" destId="{C12AD15C-7D4C-4A19-8927-61226BC44058}" srcOrd="0" destOrd="0" presId="urn:microsoft.com/office/officeart/2005/8/layout/radial1"/>
    <dgm:cxn modelId="{D936FE41-C095-4A82-A5C8-2D2BC0547D2A}" type="presOf" srcId="{78C19C1A-63E2-4107-9404-B0ED78A088C1}" destId="{6AEE3587-87DA-43A1-903B-AC664EBD97DB}" srcOrd="0" destOrd="0" presId="urn:microsoft.com/office/officeart/2005/8/layout/radial1"/>
    <dgm:cxn modelId="{53FCDF42-6AAA-4A6E-AD0A-226EED10A8FE}" srcId="{6707D4BA-7C92-4952-A351-E5651F7F4056}" destId="{26191E1F-BC30-41F7-BF04-9AAE99A813D9}" srcOrd="9" destOrd="0" parTransId="{07032261-188A-4EBE-909E-8819949875AD}" sibTransId="{EF6DB9A3-3716-4EE5-995D-66C63BBA1006}"/>
    <dgm:cxn modelId="{73D61743-F614-43D7-A4D6-24A33841B792}" type="presOf" srcId="{39770FD8-EF82-4846-A465-ABD903067439}" destId="{8E10B639-7DD0-49BF-B91C-CDFAE0794652}" srcOrd="0" destOrd="0" presId="urn:microsoft.com/office/officeart/2005/8/layout/radial1"/>
    <dgm:cxn modelId="{B0658B64-703E-4B21-93ED-BB74C70D13C8}" type="presOf" srcId="{8D415CFD-A815-48E4-8548-CC39B4EE3A3A}" destId="{4F51B75F-076A-43C7-93A2-81C60DD6FF93}" srcOrd="1" destOrd="0" presId="urn:microsoft.com/office/officeart/2005/8/layout/radial1"/>
    <dgm:cxn modelId="{0E787F45-EB43-4079-98C8-50A495429189}" srcId="{6707D4BA-7C92-4952-A351-E5651F7F4056}" destId="{0F5471A9-3BD8-47C8-8790-74FE860B6FC9}" srcOrd="12" destOrd="0" parTransId="{EC53F569-F34D-4678-8201-AB1A92A08544}" sibTransId="{348FB093-7F6F-4176-B339-C109117861E3}"/>
    <dgm:cxn modelId="{1A0AA065-6758-4EF1-9D25-DDB19A6C22FF}" type="presOf" srcId="{60A8C60E-7227-4805-844D-B2F5F083201E}" destId="{9902D4C8-3270-47EC-B21F-97F94E6B044F}" srcOrd="0" destOrd="0" presId="urn:microsoft.com/office/officeart/2005/8/layout/radial1"/>
    <dgm:cxn modelId="{77DC054C-FEA3-4E2E-B7E7-E3A2D55BB105}" type="presOf" srcId="{FCBEBDA1-F0BE-48B6-939B-545CDAC7A435}" destId="{71E8949C-54A0-4372-9E09-F289E75B063D}" srcOrd="1" destOrd="0" presId="urn:microsoft.com/office/officeart/2005/8/layout/radial1"/>
    <dgm:cxn modelId="{4D6E194E-FEB5-4755-ADB9-6CB836B330D9}" srcId="{6707D4BA-7C92-4952-A351-E5651F7F4056}" destId="{79F00B1F-E2F5-40C9-A574-C2AC7127CC7E}" srcOrd="0" destOrd="0" parTransId="{D2695D9E-3A2B-4A13-BCE0-2C3B64569A84}" sibTransId="{FF930D75-74F8-477E-93F1-C13B5FD4E8BF}"/>
    <dgm:cxn modelId="{B3A62471-2715-4BA6-99E8-EB3F97EDC155}" type="presOf" srcId="{EDB2B8A2-A82F-4EEA-918B-3914501BA935}" destId="{CAF00E58-5463-46EC-939B-2376124FF483}" srcOrd="0" destOrd="0" presId="urn:microsoft.com/office/officeart/2005/8/layout/radial1"/>
    <dgm:cxn modelId="{79452751-329D-4CDB-9981-56736463E591}" srcId="{6707D4BA-7C92-4952-A351-E5651F7F4056}" destId="{D6DB3261-0C6D-4EE7-A1B6-88B1A3AA268F}" srcOrd="10" destOrd="0" parTransId="{8D415CFD-A815-48E4-8548-CC39B4EE3A3A}" sibTransId="{ECCCB9F1-6A74-4D2C-BBE4-7EC9F67E26C9}"/>
    <dgm:cxn modelId="{1C1C0552-E32C-4230-8587-21EBF2D29992}" srcId="{6707D4BA-7C92-4952-A351-E5651F7F4056}" destId="{6AF573DC-0C68-419C-97BC-BE65BC344095}" srcOrd="7" destOrd="0" parTransId="{752A32C0-FBEB-442D-972A-9871AB860587}" sibTransId="{DE422AA6-1E9E-4E1D-B292-F80312D78F3F}"/>
    <dgm:cxn modelId="{CB0D405A-0438-40EF-9285-5F2CB8565D54}" type="presOf" srcId="{81E5F704-588E-4F67-970E-E7939BF0A676}" destId="{D72482EC-BD3B-417D-A95F-19AA61DA5497}" srcOrd="0" destOrd="0" presId="urn:microsoft.com/office/officeart/2005/8/layout/radial1"/>
    <dgm:cxn modelId="{B1B0EF88-19A8-43E3-A99D-81B2D4EAC042}" srcId="{6707D4BA-7C92-4952-A351-E5651F7F4056}" destId="{94EACCF7-7B4E-4411-80B3-95AEBE60771E}" srcOrd="2" destOrd="0" parTransId="{2912BF04-4DC1-41A7-A6F7-1B1BEF9C5205}" sibTransId="{5A7B9FC7-5E13-43D4-8673-3542B94E9236}"/>
    <dgm:cxn modelId="{198DE58B-FDD6-423F-AD63-E7D6D2C87FC6}" type="presOf" srcId="{EC53F569-F34D-4678-8201-AB1A92A08544}" destId="{020DD75D-BAD8-4779-80CE-6D64A5E12CF8}" srcOrd="1" destOrd="0" presId="urn:microsoft.com/office/officeart/2005/8/layout/radial1"/>
    <dgm:cxn modelId="{E39D8997-682B-4F91-89BD-894816C8D403}" type="presOf" srcId="{0982C951-1922-4D51-B21C-07A86F4976A2}" destId="{10C9FA3A-162F-4529-85C9-339D9862289D}" srcOrd="0" destOrd="0" presId="urn:microsoft.com/office/officeart/2005/8/layout/radial1"/>
    <dgm:cxn modelId="{DCD1FB9E-0028-44A2-AB38-975320385C25}" type="presOf" srcId="{6AF573DC-0C68-419C-97BC-BE65BC344095}" destId="{B35B792B-05E0-46C0-970F-99A005894E32}" srcOrd="0" destOrd="0" presId="urn:microsoft.com/office/officeart/2005/8/layout/radial1"/>
    <dgm:cxn modelId="{6A69B5A3-817E-4D27-AD00-8E33C813D13F}" type="presOf" srcId="{F00DBAF2-4549-461E-86D2-AA7D67B280FE}" destId="{09AD7B66-EADA-4B47-BFB1-6AB1B0B2F7FF}" srcOrd="0" destOrd="0" presId="urn:microsoft.com/office/officeart/2005/8/layout/radial1"/>
    <dgm:cxn modelId="{23D311A7-BB0D-4ECC-BD38-0908E912D606}" type="presOf" srcId="{752A32C0-FBEB-442D-972A-9871AB860587}" destId="{D440F3A5-1807-470E-B45D-5407414A9B1C}" srcOrd="0" destOrd="0" presId="urn:microsoft.com/office/officeart/2005/8/layout/radial1"/>
    <dgm:cxn modelId="{70004FA8-63CC-4954-B5D8-9CD59AEA54FC}" srcId="{6707D4BA-7C92-4952-A351-E5651F7F4056}" destId="{25831046-AE49-47A8-A548-E2D111458B7F}" srcOrd="5" destOrd="0" parTransId="{EDB2B8A2-A82F-4EEA-918B-3914501BA935}" sibTransId="{5964C389-FBF3-4BEE-B511-BC0DECD72BF5}"/>
    <dgm:cxn modelId="{12099DA9-C14B-4B8B-B989-CC1302E6FC29}" type="presOf" srcId="{EDB2B8A2-A82F-4EEA-918B-3914501BA935}" destId="{05225AEC-6BF2-4EA9-AAE4-D1F9E895A6BF}" srcOrd="1" destOrd="0" presId="urn:microsoft.com/office/officeart/2005/8/layout/radial1"/>
    <dgm:cxn modelId="{091516AD-1290-42A6-97F0-1559675E39A0}" type="presOf" srcId="{07032261-188A-4EBE-909E-8819949875AD}" destId="{55B02F08-490E-4770-94D7-CB967EA0F140}" srcOrd="0" destOrd="0" presId="urn:microsoft.com/office/officeart/2005/8/layout/radial1"/>
    <dgm:cxn modelId="{84C39AB2-C4F6-490E-9F40-378E8D397580}" srcId="{6707D4BA-7C92-4952-A351-E5651F7F4056}" destId="{297A1E72-9272-46AE-B91E-735E6CFD0E3A}" srcOrd="6" destOrd="0" parTransId="{FCBEBDA1-F0BE-48B6-939B-545CDAC7A435}" sibTransId="{5B5CECC0-A6BA-43A6-BCD0-7FEB61A18CAF}"/>
    <dgm:cxn modelId="{F98CFDB7-1325-4DA1-84D8-3182A92F4566}" type="presOf" srcId="{D2695D9E-3A2B-4A13-BCE0-2C3B64569A84}" destId="{C3E30DC0-5BA8-4919-BB86-E63EE673B4AA}" srcOrd="0" destOrd="0" presId="urn:microsoft.com/office/officeart/2005/8/layout/radial1"/>
    <dgm:cxn modelId="{64AA33BB-2B8A-4EAC-AA32-E1565EADF36C}" type="presOf" srcId="{D6DB3261-0C6D-4EE7-A1B6-88B1A3AA268F}" destId="{F636CE4F-FC74-4AE8-A98F-ECF2F82DD390}" srcOrd="0" destOrd="0" presId="urn:microsoft.com/office/officeart/2005/8/layout/radial1"/>
    <dgm:cxn modelId="{FA7FBDBD-5BD7-406D-A74A-CC05D83A6FCB}" type="presOf" srcId="{862CF490-99FA-474F-9CF2-50FF900E63E1}" destId="{80698037-71A9-4513-A646-2A82831B5A1A}" srcOrd="1" destOrd="0" presId="urn:microsoft.com/office/officeart/2005/8/layout/radial1"/>
    <dgm:cxn modelId="{E9FDBCC0-4CCE-40F8-AFAF-19A56B8CEFE4}" type="presOf" srcId="{07032261-188A-4EBE-909E-8819949875AD}" destId="{8CDD867F-E653-412A-A302-7672082761A4}" srcOrd="1" destOrd="0" presId="urn:microsoft.com/office/officeart/2005/8/layout/radial1"/>
    <dgm:cxn modelId="{3DC283C1-4E4C-4382-BF8D-314C5479B005}" type="presOf" srcId="{94EACCF7-7B4E-4411-80B3-95AEBE60771E}" destId="{B625246A-5037-4D2D-9483-FEF0005DD2D8}" srcOrd="0" destOrd="0" presId="urn:microsoft.com/office/officeart/2005/8/layout/radial1"/>
    <dgm:cxn modelId="{FA1F37C3-4414-4017-9223-3BAF68F82A1E}" type="presOf" srcId="{79F00B1F-E2F5-40C9-A574-C2AC7127CC7E}" destId="{5ECDFD7D-FB7F-47BE-81B6-282A92947913}" srcOrd="0" destOrd="0" presId="urn:microsoft.com/office/officeart/2005/8/layout/radial1"/>
    <dgm:cxn modelId="{49CC8BC3-2633-45D3-AEA8-412046822491}" type="presOf" srcId="{AB369D73-6A84-433F-BF95-2E0078F34AAB}" destId="{9F128640-8424-4979-BEBE-8B662D6EF104}" srcOrd="0" destOrd="0" presId="urn:microsoft.com/office/officeart/2005/8/layout/radial1"/>
    <dgm:cxn modelId="{D99AFFC3-D3E7-4C46-A374-9FFAB623F746}" srcId="{6707D4BA-7C92-4952-A351-E5651F7F4056}" destId="{39770FD8-EF82-4846-A465-ABD903067439}" srcOrd="4" destOrd="0" parTransId="{862CF490-99FA-474F-9CF2-50FF900E63E1}" sibTransId="{A032BDB2-0685-49D8-B8D1-1A2A412FD8C9}"/>
    <dgm:cxn modelId="{24D8DAC8-DED2-4578-B5F5-E94F00A26EB5}" type="presOf" srcId="{9554EC87-81DD-47D1-A923-E1C12EAA60D4}" destId="{5231F59B-0A51-4DE1-8B68-FE06B006CF6A}" srcOrd="1" destOrd="0" presId="urn:microsoft.com/office/officeart/2005/8/layout/radial1"/>
    <dgm:cxn modelId="{7000ECD3-6658-4534-85EC-95E7576AD947}" type="presOf" srcId="{2912BF04-4DC1-41A7-A6F7-1B1BEF9C5205}" destId="{938465A3-41F9-437C-B4C9-343AFE469828}" srcOrd="0" destOrd="0" presId="urn:microsoft.com/office/officeart/2005/8/layout/radial1"/>
    <dgm:cxn modelId="{8D627AD8-8AD5-4BB4-9B50-5D2C443FC871}" type="presOf" srcId="{FCBEBDA1-F0BE-48B6-939B-545CDAC7A435}" destId="{A1A34FF2-A514-477B-AD13-C734A43480C1}" srcOrd="0" destOrd="0" presId="urn:microsoft.com/office/officeart/2005/8/layout/radial1"/>
    <dgm:cxn modelId="{14BE43EA-D376-4577-A935-70F1257BB619}" type="presOf" srcId="{AB369D73-6A84-433F-BF95-2E0078F34AAB}" destId="{5E5A5C4F-A198-4B3E-89A8-4D32A3DAD9EE}" srcOrd="1" destOrd="0" presId="urn:microsoft.com/office/officeart/2005/8/layout/radial1"/>
    <dgm:cxn modelId="{3ABAE1EE-BADE-4333-9802-E3DDBE5488A1}" srcId="{6707D4BA-7C92-4952-A351-E5651F7F4056}" destId="{81E5F704-588E-4F67-970E-E7939BF0A676}" srcOrd="11" destOrd="0" parTransId="{9554EC87-81DD-47D1-A923-E1C12EAA60D4}" sibTransId="{F241577F-7E47-4DB8-BC12-C464E113A6C5}"/>
    <dgm:cxn modelId="{1EF1E7F0-D355-4179-9F19-EFBF1EA700EF}" type="presOf" srcId="{2912BF04-4DC1-41A7-A6F7-1B1BEF9C5205}" destId="{6BAAAD6F-AD85-4ED4-9F46-78E55F1618E2}" srcOrd="1" destOrd="0" presId="urn:microsoft.com/office/officeart/2005/8/layout/radial1"/>
    <dgm:cxn modelId="{6B6109F1-C8D0-4261-8EBF-C3B3892FB47B}" type="presOf" srcId="{D2695D9E-3A2B-4A13-BCE0-2C3B64569A84}" destId="{D1BA9BAB-0AF6-4C1C-B8CE-BF6F2409703D}" srcOrd="1" destOrd="0" presId="urn:microsoft.com/office/officeart/2005/8/layout/radial1"/>
    <dgm:cxn modelId="{DEF83FF4-A0F4-47F8-B2BE-B1F30B33C26D}" srcId="{F00DBAF2-4549-461E-86D2-AA7D67B280FE}" destId="{6707D4BA-7C92-4952-A351-E5651F7F4056}" srcOrd="0" destOrd="0" parTransId="{E4F7F7CD-294E-4449-85CA-F2269E35DEA7}" sibTransId="{5120C2FA-A3EB-4800-BBC3-4DD71272016E}"/>
    <dgm:cxn modelId="{A78DE2F8-A45B-4708-A5F6-67185047E1C9}" type="presOf" srcId="{59E80963-0087-4A74-8D28-91A7CB4F1AE6}" destId="{7FDD6739-F1D0-4C5C-821C-3C12C7D9F34D}" srcOrd="1" destOrd="0" presId="urn:microsoft.com/office/officeart/2005/8/layout/radial1"/>
    <dgm:cxn modelId="{944035F9-D0E3-48F0-8D5B-50F4C69FA94D}" type="presOf" srcId="{9554EC87-81DD-47D1-A923-E1C12EAA60D4}" destId="{2064BA5D-69FF-4F3F-8FEB-6E833E280B14}" srcOrd="0" destOrd="0" presId="urn:microsoft.com/office/officeart/2005/8/layout/radial1"/>
    <dgm:cxn modelId="{AB9EB7FA-B9E6-4F33-92C5-A075B362D4A2}" type="presOf" srcId="{59E80963-0087-4A74-8D28-91A7CB4F1AE6}" destId="{A98FC96E-1732-4EE9-A7BF-BFBAEA764242}" srcOrd="0" destOrd="0" presId="urn:microsoft.com/office/officeart/2005/8/layout/radial1"/>
    <dgm:cxn modelId="{224F70B8-7628-4872-891F-91A005F5252F}" type="presParOf" srcId="{09AD7B66-EADA-4B47-BFB1-6AB1B0B2F7FF}" destId="{C12AD15C-7D4C-4A19-8927-61226BC44058}" srcOrd="0" destOrd="0" presId="urn:microsoft.com/office/officeart/2005/8/layout/radial1"/>
    <dgm:cxn modelId="{6BD85DDF-0B74-4F34-8114-8C8FE8AFD922}" type="presParOf" srcId="{09AD7B66-EADA-4B47-BFB1-6AB1B0B2F7FF}" destId="{C3E30DC0-5BA8-4919-BB86-E63EE673B4AA}" srcOrd="1" destOrd="0" presId="urn:microsoft.com/office/officeart/2005/8/layout/radial1"/>
    <dgm:cxn modelId="{97DE7571-FD0C-44FF-BF4A-B9E935E77B32}" type="presParOf" srcId="{C3E30DC0-5BA8-4919-BB86-E63EE673B4AA}" destId="{D1BA9BAB-0AF6-4C1C-B8CE-BF6F2409703D}" srcOrd="0" destOrd="0" presId="urn:microsoft.com/office/officeart/2005/8/layout/radial1"/>
    <dgm:cxn modelId="{26B8BBDD-5F48-478D-B38F-DBA80F37C1B1}" type="presParOf" srcId="{09AD7B66-EADA-4B47-BFB1-6AB1B0B2F7FF}" destId="{5ECDFD7D-FB7F-47BE-81B6-282A92947913}" srcOrd="2" destOrd="0" presId="urn:microsoft.com/office/officeart/2005/8/layout/radial1"/>
    <dgm:cxn modelId="{C8CB2A02-CFDA-4180-B219-39F514905A3A}" type="presParOf" srcId="{09AD7B66-EADA-4B47-BFB1-6AB1B0B2F7FF}" destId="{9F128640-8424-4979-BEBE-8B662D6EF104}" srcOrd="3" destOrd="0" presId="urn:microsoft.com/office/officeart/2005/8/layout/radial1"/>
    <dgm:cxn modelId="{28C42B9B-DB3B-4C5D-ADCE-645BB60F2483}" type="presParOf" srcId="{9F128640-8424-4979-BEBE-8B662D6EF104}" destId="{5E5A5C4F-A198-4B3E-89A8-4D32A3DAD9EE}" srcOrd="0" destOrd="0" presId="urn:microsoft.com/office/officeart/2005/8/layout/radial1"/>
    <dgm:cxn modelId="{06C60E46-FC88-4DDB-93A7-91DFE65C9F5F}" type="presParOf" srcId="{09AD7B66-EADA-4B47-BFB1-6AB1B0B2F7FF}" destId="{BA63D56C-D5D0-4D72-B4BB-85CAC9E844ED}" srcOrd="4" destOrd="0" presId="urn:microsoft.com/office/officeart/2005/8/layout/radial1"/>
    <dgm:cxn modelId="{E2811FB2-8EA6-4E49-A3E7-4B5FB6EC4837}" type="presParOf" srcId="{09AD7B66-EADA-4B47-BFB1-6AB1B0B2F7FF}" destId="{938465A3-41F9-437C-B4C9-343AFE469828}" srcOrd="5" destOrd="0" presId="urn:microsoft.com/office/officeart/2005/8/layout/radial1"/>
    <dgm:cxn modelId="{106CD27D-D8D6-4568-98F7-93CEC971B758}" type="presParOf" srcId="{938465A3-41F9-437C-B4C9-343AFE469828}" destId="{6BAAAD6F-AD85-4ED4-9F46-78E55F1618E2}" srcOrd="0" destOrd="0" presId="urn:microsoft.com/office/officeart/2005/8/layout/radial1"/>
    <dgm:cxn modelId="{2CE90AE3-96AC-47C5-81BC-28BD31DC178E}" type="presParOf" srcId="{09AD7B66-EADA-4B47-BFB1-6AB1B0B2F7FF}" destId="{B625246A-5037-4D2D-9483-FEF0005DD2D8}" srcOrd="6" destOrd="0" presId="urn:microsoft.com/office/officeart/2005/8/layout/radial1"/>
    <dgm:cxn modelId="{289FA54D-0E80-451B-A239-2CFDA9648CA2}" type="presParOf" srcId="{09AD7B66-EADA-4B47-BFB1-6AB1B0B2F7FF}" destId="{6AEE3587-87DA-43A1-903B-AC664EBD97DB}" srcOrd="7" destOrd="0" presId="urn:microsoft.com/office/officeart/2005/8/layout/radial1"/>
    <dgm:cxn modelId="{9ADFF8BE-E278-4505-AB26-45AB98F12E7E}" type="presParOf" srcId="{6AEE3587-87DA-43A1-903B-AC664EBD97DB}" destId="{7739A96C-7673-4287-9260-DBFCD45774BD}" srcOrd="0" destOrd="0" presId="urn:microsoft.com/office/officeart/2005/8/layout/radial1"/>
    <dgm:cxn modelId="{CFF88F16-1A32-4C98-B620-D55FE5014E9E}" type="presParOf" srcId="{09AD7B66-EADA-4B47-BFB1-6AB1B0B2F7FF}" destId="{9902D4C8-3270-47EC-B21F-97F94E6B044F}" srcOrd="8" destOrd="0" presId="urn:microsoft.com/office/officeart/2005/8/layout/radial1"/>
    <dgm:cxn modelId="{8AD134D2-7224-418A-8721-2B7C693AD5DE}" type="presParOf" srcId="{09AD7B66-EADA-4B47-BFB1-6AB1B0B2F7FF}" destId="{AE72D7BB-07E0-4E19-9935-FDA7C1F710AA}" srcOrd="9" destOrd="0" presId="urn:microsoft.com/office/officeart/2005/8/layout/radial1"/>
    <dgm:cxn modelId="{FC025B5D-F01C-4F38-962B-994ED64DBC4D}" type="presParOf" srcId="{AE72D7BB-07E0-4E19-9935-FDA7C1F710AA}" destId="{80698037-71A9-4513-A646-2A82831B5A1A}" srcOrd="0" destOrd="0" presId="urn:microsoft.com/office/officeart/2005/8/layout/radial1"/>
    <dgm:cxn modelId="{9AFA15A3-4540-4E3E-AB95-9A78BA17F4B5}" type="presParOf" srcId="{09AD7B66-EADA-4B47-BFB1-6AB1B0B2F7FF}" destId="{8E10B639-7DD0-49BF-B91C-CDFAE0794652}" srcOrd="10" destOrd="0" presId="urn:microsoft.com/office/officeart/2005/8/layout/radial1"/>
    <dgm:cxn modelId="{5B0DD76E-CA5A-432C-8464-E24FF2C009A7}" type="presParOf" srcId="{09AD7B66-EADA-4B47-BFB1-6AB1B0B2F7FF}" destId="{CAF00E58-5463-46EC-939B-2376124FF483}" srcOrd="11" destOrd="0" presId="urn:microsoft.com/office/officeart/2005/8/layout/radial1"/>
    <dgm:cxn modelId="{C470C288-9C19-4CC2-B1A9-DA96F3A090E5}" type="presParOf" srcId="{CAF00E58-5463-46EC-939B-2376124FF483}" destId="{05225AEC-6BF2-4EA9-AAE4-D1F9E895A6BF}" srcOrd="0" destOrd="0" presId="urn:microsoft.com/office/officeart/2005/8/layout/radial1"/>
    <dgm:cxn modelId="{9529D5BA-6500-45CF-820A-F1224E569674}" type="presParOf" srcId="{09AD7B66-EADA-4B47-BFB1-6AB1B0B2F7FF}" destId="{79F2D2C7-A94B-4ECD-A657-0B18849C9C05}" srcOrd="12" destOrd="0" presId="urn:microsoft.com/office/officeart/2005/8/layout/radial1"/>
    <dgm:cxn modelId="{4609C599-4B4B-430D-A83D-77B0DA587CB7}" type="presParOf" srcId="{09AD7B66-EADA-4B47-BFB1-6AB1B0B2F7FF}" destId="{A1A34FF2-A514-477B-AD13-C734A43480C1}" srcOrd="13" destOrd="0" presId="urn:microsoft.com/office/officeart/2005/8/layout/radial1"/>
    <dgm:cxn modelId="{EF9F10DA-4322-428B-A0F7-D328E0CC73C1}" type="presParOf" srcId="{A1A34FF2-A514-477B-AD13-C734A43480C1}" destId="{71E8949C-54A0-4372-9E09-F289E75B063D}" srcOrd="0" destOrd="0" presId="urn:microsoft.com/office/officeart/2005/8/layout/radial1"/>
    <dgm:cxn modelId="{D04E9391-328F-4862-BCD0-9BE19C64FCFA}" type="presParOf" srcId="{09AD7B66-EADA-4B47-BFB1-6AB1B0B2F7FF}" destId="{28CBF2A6-44FC-4EC9-BC11-07CA2A7D281C}" srcOrd="14" destOrd="0" presId="urn:microsoft.com/office/officeart/2005/8/layout/radial1"/>
    <dgm:cxn modelId="{FD8F6D02-1C3B-4FF4-AC92-449C87D37D96}" type="presParOf" srcId="{09AD7B66-EADA-4B47-BFB1-6AB1B0B2F7FF}" destId="{D440F3A5-1807-470E-B45D-5407414A9B1C}" srcOrd="15" destOrd="0" presId="urn:microsoft.com/office/officeart/2005/8/layout/radial1"/>
    <dgm:cxn modelId="{00615CA3-A615-4BFA-9B44-3977D88072FA}" type="presParOf" srcId="{D440F3A5-1807-470E-B45D-5407414A9B1C}" destId="{32603673-2A1D-44E4-9392-17983B07063D}" srcOrd="0" destOrd="0" presId="urn:microsoft.com/office/officeart/2005/8/layout/radial1"/>
    <dgm:cxn modelId="{E8261C9F-E09A-4072-A04F-4A1D6CE6346B}" type="presParOf" srcId="{09AD7B66-EADA-4B47-BFB1-6AB1B0B2F7FF}" destId="{B35B792B-05E0-46C0-970F-99A005894E32}" srcOrd="16" destOrd="0" presId="urn:microsoft.com/office/officeart/2005/8/layout/radial1"/>
    <dgm:cxn modelId="{EEB03B1B-C952-4EE2-9A3C-4DA9CC4FA534}" type="presParOf" srcId="{09AD7B66-EADA-4B47-BFB1-6AB1B0B2F7FF}" destId="{A98FC96E-1732-4EE9-A7BF-BFBAEA764242}" srcOrd="17" destOrd="0" presId="urn:microsoft.com/office/officeart/2005/8/layout/radial1"/>
    <dgm:cxn modelId="{A50E74FF-6C14-4C4A-9256-4F5C280BC413}" type="presParOf" srcId="{A98FC96E-1732-4EE9-A7BF-BFBAEA764242}" destId="{7FDD6739-F1D0-4C5C-821C-3C12C7D9F34D}" srcOrd="0" destOrd="0" presId="urn:microsoft.com/office/officeart/2005/8/layout/radial1"/>
    <dgm:cxn modelId="{3A5F3B6A-1B37-4038-8607-949B84B0DBA9}" type="presParOf" srcId="{09AD7B66-EADA-4B47-BFB1-6AB1B0B2F7FF}" destId="{10C9FA3A-162F-4529-85C9-339D9862289D}" srcOrd="18" destOrd="0" presId="urn:microsoft.com/office/officeart/2005/8/layout/radial1"/>
    <dgm:cxn modelId="{EE1B650F-22B8-4149-9204-0073BCF59063}" type="presParOf" srcId="{09AD7B66-EADA-4B47-BFB1-6AB1B0B2F7FF}" destId="{55B02F08-490E-4770-94D7-CB967EA0F140}" srcOrd="19" destOrd="0" presId="urn:microsoft.com/office/officeart/2005/8/layout/radial1"/>
    <dgm:cxn modelId="{DD2698CA-AF31-48BC-8CFE-9704C6DD26A9}" type="presParOf" srcId="{55B02F08-490E-4770-94D7-CB967EA0F140}" destId="{8CDD867F-E653-412A-A302-7672082761A4}" srcOrd="0" destOrd="0" presId="urn:microsoft.com/office/officeart/2005/8/layout/radial1"/>
    <dgm:cxn modelId="{2C0F76D4-7828-406C-9730-0727DB691BF5}" type="presParOf" srcId="{09AD7B66-EADA-4B47-BFB1-6AB1B0B2F7FF}" destId="{3D0B3C88-BC92-460D-88CE-66D25A3AE83D}" srcOrd="20" destOrd="0" presId="urn:microsoft.com/office/officeart/2005/8/layout/radial1"/>
    <dgm:cxn modelId="{F62B79C4-01A9-4884-8CE9-EB7C1EAF1C12}" type="presParOf" srcId="{09AD7B66-EADA-4B47-BFB1-6AB1B0B2F7FF}" destId="{5E7DA0D7-19F7-4481-BC6D-5A3B9197ADB6}" srcOrd="21" destOrd="0" presId="urn:microsoft.com/office/officeart/2005/8/layout/radial1"/>
    <dgm:cxn modelId="{E5744807-F603-47D9-8B10-F40896E5A6E9}" type="presParOf" srcId="{5E7DA0D7-19F7-4481-BC6D-5A3B9197ADB6}" destId="{4F51B75F-076A-43C7-93A2-81C60DD6FF93}" srcOrd="0" destOrd="0" presId="urn:microsoft.com/office/officeart/2005/8/layout/radial1"/>
    <dgm:cxn modelId="{1CA8DA63-AB6B-4498-BE6D-046FB3AD8B64}" type="presParOf" srcId="{09AD7B66-EADA-4B47-BFB1-6AB1B0B2F7FF}" destId="{F636CE4F-FC74-4AE8-A98F-ECF2F82DD390}" srcOrd="22" destOrd="0" presId="urn:microsoft.com/office/officeart/2005/8/layout/radial1"/>
    <dgm:cxn modelId="{2393795C-B6B6-4C6F-B64F-27EF48A491E8}" type="presParOf" srcId="{09AD7B66-EADA-4B47-BFB1-6AB1B0B2F7FF}" destId="{2064BA5D-69FF-4F3F-8FEB-6E833E280B14}" srcOrd="23" destOrd="0" presId="urn:microsoft.com/office/officeart/2005/8/layout/radial1"/>
    <dgm:cxn modelId="{D42BC305-088C-4894-A862-ED0322218787}" type="presParOf" srcId="{2064BA5D-69FF-4F3F-8FEB-6E833E280B14}" destId="{5231F59B-0A51-4DE1-8B68-FE06B006CF6A}" srcOrd="0" destOrd="0" presId="urn:microsoft.com/office/officeart/2005/8/layout/radial1"/>
    <dgm:cxn modelId="{EF7AB76A-89B5-4F8A-9F24-509295676688}" type="presParOf" srcId="{09AD7B66-EADA-4B47-BFB1-6AB1B0B2F7FF}" destId="{D72482EC-BD3B-417D-A95F-19AA61DA5497}" srcOrd="24" destOrd="0" presId="urn:microsoft.com/office/officeart/2005/8/layout/radial1"/>
    <dgm:cxn modelId="{9A493229-20B2-4F72-8ADB-BFB8D4BE7077}" type="presParOf" srcId="{09AD7B66-EADA-4B47-BFB1-6AB1B0B2F7FF}" destId="{D2CF21C3-5900-4E0D-898E-7AA9B27A683D}" srcOrd="25" destOrd="0" presId="urn:microsoft.com/office/officeart/2005/8/layout/radial1"/>
    <dgm:cxn modelId="{1337F198-FC49-4031-BB08-565E66B8B2D1}" type="presParOf" srcId="{D2CF21C3-5900-4E0D-898E-7AA9B27A683D}" destId="{020DD75D-BAD8-4779-80CE-6D64A5E12CF8}" srcOrd="0" destOrd="0" presId="urn:microsoft.com/office/officeart/2005/8/layout/radial1"/>
    <dgm:cxn modelId="{F2385168-53BE-47A5-A2EB-E77801CFCBA5}" type="presParOf" srcId="{09AD7B66-EADA-4B47-BFB1-6AB1B0B2F7FF}" destId="{515FEE50-BB39-449C-8343-DFF878694DC2}" srcOrd="2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DBAF2-4549-461E-86D2-AA7D67B280FE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707D4BA-7C92-4952-A351-E5651F7F4056}">
      <dgm:prSet phldrT="[Texto]" custT="1"/>
      <dgm:spPr/>
      <dgm:t>
        <a:bodyPr/>
        <a:lstStyle/>
        <a:p>
          <a:r>
            <a:rPr lang="es-MX" sz="2000" dirty="0"/>
            <a:t>PROPIEDAD HORIZONTAL</a:t>
          </a:r>
          <a:endParaRPr lang="es-CO" sz="2000" dirty="0"/>
        </a:p>
      </dgm:t>
    </dgm:pt>
    <dgm:pt modelId="{E4F7F7CD-294E-4449-85CA-F2269E35DEA7}" type="parTrans" cxnId="{DEF83FF4-A0F4-47F8-B2BE-B1F30B33C26D}">
      <dgm:prSet/>
      <dgm:spPr/>
      <dgm:t>
        <a:bodyPr/>
        <a:lstStyle/>
        <a:p>
          <a:endParaRPr lang="es-CO" sz="4000"/>
        </a:p>
      </dgm:t>
    </dgm:pt>
    <dgm:pt modelId="{5120C2FA-A3EB-4800-BBC3-4DD71272016E}" type="sibTrans" cxnId="{DEF83FF4-A0F4-47F8-B2BE-B1F30B33C26D}">
      <dgm:prSet/>
      <dgm:spPr/>
      <dgm:t>
        <a:bodyPr/>
        <a:lstStyle/>
        <a:p>
          <a:endParaRPr lang="es-CO" sz="4000"/>
        </a:p>
      </dgm:t>
    </dgm:pt>
    <dgm:pt modelId="{79F00B1F-E2F5-40C9-A574-C2AC7127CC7E}">
      <dgm:prSet phldrT="[Texto]" custT="1"/>
      <dgm:spPr/>
      <dgm:t>
        <a:bodyPr/>
        <a:lstStyle/>
        <a:p>
          <a:r>
            <a:rPr lang="es-MX" sz="1600" dirty="0"/>
            <a:t>Cobro de cartera</a:t>
          </a:r>
          <a:endParaRPr lang="es-CO" sz="1200" dirty="0"/>
        </a:p>
      </dgm:t>
    </dgm:pt>
    <dgm:pt modelId="{D2695D9E-3A2B-4A13-BCE0-2C3B64569A84}" type="parTrans" cxnId="{4D6E194E-FEB5-4755-ADB9-6CB836B330D9}">
      <dgm:prSet custT="1"/>
      <dgm:spPr/>
      <dgm:t>
        <a:bodyPr/>
        <a:lstStyle/>
        <a:p>
          <a:endParaRPr lang="es-CO" sz="1050" dirty="0"/>
        </a:p>
      </dgm:t>
    </dgm:pt>
    <dgm:pt modelId="{FF930D75-74F8-477E-93F1-C13B5FD4E8BF}" type="sibTrans" cxnId="{4D6E194E-FEB5-4755-ADB9-6CB836B330D9}">
      <dgm:prSet/>
      <dgm:spPr/>
      <dgm:t>
        <a:bodyPr/>
        <a:lstStyle/>
        <a:p>
          <a:endParaRPr lang="es-CO" sz="4000"/>
        </a:p>
      </dgm:t>
    </dgm:pt>
    <dgm:pt modelId="{DB46AD4C-F38C-4950-AB27-D3AAD4C44920}">
      <dgm:prSet phldrT="[Texto]" custT="1"/>
      <dgm:spPr/>
      <dgm:t>
        <a:bodyPr/>
        <a:lstStyle/>
        <a:p>
          <a:r>
            <a:rPr lang="es-MX" sz="1600" dirty="0"/>
            <a:t>Demanda ejecutivas</a:t>
          </a:r>
          <a:endParaRPr lang="es-CO" sz="1600" dirty="0"/>
        </a:p>
      </dgm:t>
    </dgm:pt>
    <dgm:pt modelId="{AB369D73-6A84-433F-BF95-2E0078F34AAB}" type="parTrans" cxnId="{0D47CE36-3EB8-4779-893B-33B85CBE1B38}">
      <dgm:prSet custT="1"/>
      <dgm:spPr/>
      <dgm:t>
        <a:bodyPr/>
        <a:lstStyle/>
        <a:p>
          <a:endParaRPr lang="es-CO" sz="1050" dirty="0"/>
        </a:p>
      </dgm:t>
    </dgm:pt>
    <dgm:pt modelId="{8293786E-0AC0-49B2-AABE-C275F3F1DE2C}" type="sibTrans" cxnId="{0D47CE36-3EB8-4779-893B-33B85CBE1B38}">
      <dgm:prSet/>
      <dgm:spPr/>
      <dgm:t>
        <a:bodyPr/>
        <a:lstStyle/>
        <a:p>
          <a:endParaRPr lang="es-CO" sz="4000"/>
        </a:p>
      </dgm:t>
    </dgm:pt>
    <dgm:pt modelId="{60A8C60E-7227-4805-844D-B2F5F083201E}">
      <dgm:prSet phldrT="[Texto]" custT="1"/>
      <dgm:spPr/>
      <dgm:t>
        <a:bodyPr/>
        <a:lstStyle/>
        <a:p>
          <a:endParaRPr lang="es-CO"/>
        </a:p>
      </dgm:t>
    </dgm:pt>
    <dgm:pt modelId="{78C19C1A-63E2-4107-9404-B0ED78A088C1}" type="parTrans" cxnId="{D09EAA32-1B4D-472E-82AD-7C16FFF87E79}">
      <dgm:prSet custT="1"/>
      <dgm:spPr/>
      <dgm:t>
        <a:bodyPr/>
        <a:lstStyle/>
        <a:p>
          <a:endParaRPr lang="es-CO" sz="1050"/>
        </a:p>
      </dgm:t>
    </dgm:pt>
    <dgm:pt modelId="{A981DE3A-F1A9-4053-AF3A-649D0B2247A0}" type="sibTrans" cxnId="{D09EAA32-1B4D-472E-82AD-7C16FFF87E79}">
      <dgm:prSet/>
      <dgm:spPr/>
      <dgm:t>
        <a:bodyPr/>
        <a:lstStyle/>
        <a:p>
          <a:endParaRPr lang="es-CO" sz="4000"/>
        </a:p>
      </dgm:t>
    </dgm:pt>
    <dgm:pt modelId="{39770FD8-EF82-4846-A465-ABD903067439}">
      <dgm:prSet phldrT="[Texto]" custT="1"/>
      <dgm:spPr/>
      <dgm:t>
        <a:bodyPr/>
        <a:lstStyle/>
        <a:p>
          <a:endParaRPr lang="es-CO"/>
        </a:p>
      </dgm:t>
    </dgm:pt>
    <dgm:pt modelId="{862CF490-99FA-474F-9CF2-50FF900E63E1}" type="parTrans" cxnId="{D99AFFC3-D3E7-4C46-A374-9FFAB623F746}">
      <dgm:prSet custT="1"/>
      <dgm:spPr/>
      <dgm:t>
        <a:bodyPr/>
        <a:lstStyle/>
        <a:p>
          <a:endParaRPr lang="es-CO" sz="1050"/>
        </a:p>
      </dgm:t>
    </dgm:pt>
    <dgm:pt modelId="{A032BDB2-0685-49D8-B8D1-1A2A412FD8C9}" type="sibTrans" cxnId="{D99AFFC3-D3E7-4C46-A374-9FFAB623F746}">
      <dgm:prSet/>
      <dgm:spPr/>
      <dgm:t>
        <a:bodyPr/>
        <a:lstStyle/>
        <a:p>
          <a:endParaRPr lang="es-CO" sz="4000"/>
        </a:p>
      </dgm:t>
    </dgm:pt>
    <dgm:pt modelId="{25831046-AE49-47A8-A548-E2D111458B7F}">
      <dgm:prSet phldrT="[Texto]" custT="1"/>
      <dgm:spPr/>
      <dgm:t>
        <a:bodyPr/>
        <a:lstStyle/>
        <a:p>
          <a:endParaRPr lang="es-CO"/>
        </a:p>
      </dgm:t>
    </dgm:pt>
    <dgm:pt modelId="{EDB2B8A2-A82F-4EEA-918B-3914501BA935}" type="parTrans" cxnId="{70004FA8-63CC-4954-B5D8-9CD59AEA54FC}">
      <dgm:prSet custT="1"/>
      <dgm:spPr/>
      <dgm:t>
        <a:bodyPr/>
        <a:lstStyle/>
        <a:p>
          <a:endParaRPr lang="es-CO" sz="1050"/>
        </a:p>
      </dgm:t>
    </dgm:pt>
    <dgm:pt modelId="{5964C389-FBF3-4BEE-B511-BC0DECD72BF5}" type="sibTrans" cxnId="{70004FA8-63CC-4954-B5D8-9CD59AEA54FC}">
      <dgm:prSet/>
      <dgm:spPr/>
      <dgm:t>
        <a:bodyPr/>
        <a:lstStyle/>
        <a:p>
          <a:endParaRPr lang="es-CO" sz="4000"/>
        </a:p>
      </dgm:t>
    </dgm:pt>
    <dgm:pt modelId="{297A1E72-9272-46AE-B91E-735E6CFD0E3A}">
      <dgm:prSet phldrT="[Texto]" custT="1"/>
      <dgm:spPr/>
      <dgm:t>
        <a:bodyPr/>
        <a:lstStyle/>
        <a:p>
          <a:endParaRPr lang="es-CO"/>
        </a:p>
      </dgm:t>
    </dgm:pt>
    <dgm:pt modelId="{FCBEBDA1-F0BE-48B6-939B-545CDAC7A435}" type="parTrans" cxnId="{84C39AB2-C4F6-490E-9F40-378E8D397580}">
      <dgm:prSet custT="1"/>
      <dgm:spPr/>
      <dgm:t>
        <a:bodyPr/>
        <a:lstStyle/>
        <a:p>
          <a:endParaRPr lang="es-CO" sz="1050"/>
        </a:p>
      </dgm:t>
    </dgm:pt>
    <dgm:pt modelId="{5B5CECC0-A6BA-43A6-BCD0-7FEB61A18CAF}" type="sibTrans" cxnId="{84C39AB2-C4F6-490E-9F40-378E8D397580}">
      <dgm:prSet/>
      <dgm:spPr/>
      <dgm:t>
        <a:bodyPr/>
        <a:lstStyle/>
        <a:p>
          <a:endParaRPr lang="es-CO" sz="4000"/>
        </a:p>
      </dgm:t>
    </dgm:pt>
    <dgm:pt modelId="{6AF573DC-0C68-419C-97BC-BE65BC344095}">
      <dgm:prSet phldrT="[Texto]" custT="1"/>
      <dgm:spPr/>
      <dgm:t>
        <a:bodyPr/>
        <a:lstStyle/>
        <a:p>
          <a:endParaRPr lang="es-CO"/>
        </a:p>
      </dgm:t>
    </dgm:pt>
    <dgm:pt modelId="{752A32C0-FBEB-442D-972A-9871AB860587}" type="parTrans" cxnId="{1C1C0552-E32C-4230-8587-21EBF2D29992}">
      <dgm:prSet custT="1"/>
      <dgm:spPr/>
      <dgm:t>
        <a:bodyPr/>
        <a:lstStyle/>
        <a:p>
          <a:endParaRPr lang="es-CO" sz="1050"/>
        </a:p>
      </dgm:t>
    </dgm:pt>
    <dgm:pt modelId="{DE422AA6-1E9E-4E1D-B292-F80312D78F3F}" type="sibTrans" cxnId="{1C1C0552-E32C-4230-8587-21EBF2D29992}">
      <dgm:prSet/>
      <dgm:spPr/>
      <dgm:t>
        <a:bodyPr/>
        <a:lstStyle/>
        <a:p>
          <a:endParaRPr lang="es-CO" sz="4000"/>
        </a:p>
      </dgm:t>
    </dgm:pt>
    <dgm:pt modelId="{0982C951-1922-4D51-B21C-07A86F4976A2}">
      <dgm:prSet phldrT="[Texto]" custT="1"/>
      <dgm:spPr/>
      <dgm:t>
        <a:bodyPr/>
        <a:lstStyle/>
        <a:p>
          <a:endParaRPr lang="es-CO"/>
        </a:p>
      </dgm:t>
    </dgm:pt>
    <dgm:pt modelId="{59E80963-0087-4A74-8D28-91A7CB4F1AE6}" type="parTrans" cxnId="{8FB03916-3364-406D-8124-AF26CFBC92F6}">
      <dgm:prSet custT="1"/>
      <dgm:spPr/>
      <dgm:t>
        <a:bodyPr/>
        <a:lstStyle/>
        <a:p>
          <a:endParaRPr lang="es-CO" sz="1050"/>
        </a:p>
      </dgm:t>
    </dgm:pt>
    <dgm:pt modelId="{23295624-020B-4350-80E4-14CCC0CBFCA9}" type="sibTrans" cxnId="{8FB03916-3364-406D-8124-AF26CFBC92F6}">
      <dgm:prSet/>
      <dgm:spPr/>
      <dgm:t>
        <a:bodyPr/>
        <a:lstStyle/>
        <a:p>
          <a:endParaRPr lang="es-CO" sz="4000"/>
        </a:p>
      </dgm:t>
    </dgm:pt>
    <dgm:pt modelId="{26191E1F-BC30-41F7-BF04-9AAE99A813D9}">
      <dgm:prSet phldrT="[Texto]" custT="1"/>
      <dgm:spPr/>
      <dgm:t>
        <a:bodyPr/>
        <a:lstStyle/>
        <a:p>
          <a:endParaRPr lang="es-CO"/>
        </a:p>
      </dgm:t>
    </dgm:pt>
    <dgm:pt modelId="{07032261-188A-4EBE-909E-8819949875AD}" type="parTrans" cxnId="{53FCDF42-6AAA-4A6E-AD0A-226EED10A8FE}">
      <dgm:prSet custT="1"/>
      <dgm:spPr/>
      <dgm:t>
        <a:bodyPr/>
        <a:lstStyle/>
        <a:p>
          <a:endParaRPr lang="es-CO" sz="1050"/>
        </a:p>
      </dgm:t>
    </dgm:pt>
    <dgm:pt modelId="{EF6DB9A3-3716-4EE5-995D-66C63BBA1006}" type="sibTrans" cxnId="{53FCDF42-6AAA-4A6E-AD0A-226EED10A8FE}">
      <dgm:prSet/>
      <dgm:spPr/>
      <dgm:t>
        <a:bodyPr/>
        <a:lstStyle/>
        <a:p>
          <a:endParaRPr lang="es-CO" sz="4000"/>
        </a:p>
      </dgm:t>
    </dgm:pt>
    <dgm:pt modelId="{D6DB3261-0C6D-4EE7-A1B6-88B1A3AA268F}">
      <dgm:prSet phldrT="[Texto]" custT="1"/>
      <dgm:spPr/>
      <dgm:t>
        <a:bodyPr/>
        <a:lstStyle/>
        <a:p>
          <a:endParaRPr lang="es-CO"/>
        </a:p>
      </dgm:t>
    </dgm:pt>
    <dgm:pt modelId="{8D415CFD-A815-48E4-8548-CC39B4EE3A3A}" type="parTrans" cxnId="{79452751-329D-4CDB-9981-56736463E591}">
      <dgm:prSet custT="1"/>
      <dgm:spPr/>
      <dgm:t>
        <a:bodyPr/>
        <a:lstStyle/>
        <a:p>
          <a:endParaRPr lang="es-CO" sz="1050"/>
        </a:p>
      </dgm:t>
    </dgm:pt>
    <dgm:pt modelId="{ECCCB9F1-6A74-4D2C-BBE4-7EC9F67E26C9}" type="sibTrans" cxnId="{79452751-329D-4CDB-9981-56736463E591}">
      <dgm:prSet/>
      <dgm:spPr/>
      <dgm:t>
        <a:bodyPr/>
        <a:lstStyle/>
        <a:p>
          <a:endParaRPr lang="es-CO" sz="4000"/>
        </a:p>
      </dgm:t>
    </dgm:pt>
    <dgm:pt modelId="{81E5F704-588E-4F67-970E-E7939BF0A676}">
      <dgm:prSet phldrT="[Texto]" custT="1"/>
      <dgm:spPr/>
      <dgm:t>
        <a:bodyPr/>
        <a:lstStyle/>
        <a:p>
          <a:endParaRPr lang="es-CO"/>
        </a:p>
      </dgm:t>
    </dgm:pt>
    <dgm:pt modelId="{9554EC87-81DD-47D1-A923-E1C12EAA60D4}" type="parTrans" cxnId="{3ABAE1EE-BADE-4333-9802-E3DDBE5488A1}">
      <dgm:prSet custT="1"/>
      <dgm:spPr/>
      <dgm:t>
        <a:bodyPr/>
        <a:lstStyle/>
        <a:p>
          <a:endParaRPr lang="es-CO" sz="1050"/>
        </a:p>
      </dgm:t>
    </dgm:pt>
    <dgm:pt modelId="{F241577F-7E47-4DB8-BC12-C464E113A6C5}" type="sibTrans" cxnId="{3ABAE1EE-BADE-4333-9802-E3DDBE5488A1}">
      <dgm:prSet/>
      <dgm:spPr/>
      <dgm:t>
        <a:bodyPr/>
        <a:lstStyle/>
        <a:p>
          <a:endParaRPr lang="es-CO" sz="4000"/>
        </a:p>
      </dgm:t>
    </dgm:pt>
    <dgm:pt modelId="{0F5471A9-3BD8-47C8-8790-74FE860B6FC9}">
      <dgm:prSet phldrT="[Texto]" custT="1"/>
      <dgm:spPr/>
      <dgm:t>
        <a:bodyPr/>
        <a:lstStyle/>
        <a:p>
          <a:endParaRPr lang="es-CO"/>
        </a:p>
      </dgm:t>
    </dgm:pt>
    <dgm:pt modelId="{EC53F569-F34D-4678-8201-AB1A92A08544}" type="parTrans" cxnId="{0E787F45-EB43-4079-98C8-50A495429189}">
      <dgm:prSet custT="1"/>
      <dgm:spPr/>
      <dgm:t>
        <a:bodyPr/>
        <a:lstStyle/>
        <a:p>
          <a:endParaRPr lang="es-CO" sz="1050"/>
        </a:p>
      </dgm:t>
    </dgm:pt>
    <dgm:pt modelId="{348FB093-7F6F-4176-B339-C109117861E3}" type="sibTrans" cxnId="{0E787F45-EB43-4079-98C8-50A495429189}">
      <dgm:prSet/>
      <dgm:spPr/>
      <dgm:t>
        <a:bodyPr/>
        <a:lstStyle/>
        <a:p>
          <a:endParaRPr lang="es-CO" sz="4000"/>
        </a:p>
      </dgm:t>
    </dgm:pt>
    <dgm:pt modelId="{E6903E89-049C-478B-BCEF-024A67158C10}">
      <dgm:prSet phldrT="[Texto]" custT="1"/>
      <dgm:spPr/>
      <dgm:t>
        <a:bodyPr/>
        <a:lstStyle/>
        <a:p>
          <a:r>
            <a:rPr lang="es-MX" sz="1500" dirty="0"/>
            <a:t>Reglamento copropiedad</a:t>
          </a:r>
          <a:endParaRPr lang="es-CO" sz="1500" dirty="0"/>
        </a:p>
      </dgm:t>
    </dgm:pt>
    <dgm:pt modelId="{C006CC59-2553-4882-B64B-B83B0034A8A6}" type="parTrans" cxnId="{4F306845-7B0E-492B-A050-C492E21CDC2C}">
      <dgm:prSet custT="1"/>
      <dgm:spPr/>
      <dgm:t>
        <a:bodyPr/>
        <a:lstStyle/>
        <a:p>
          <a:endParaRPr lang="es-CO" sz="800" dirty="0"/>
        </a:p>
      </dgm:t>
    </dgm:pt>
    <dgm:pt modelId="{1FD4841E-7889-4F21-BEAC-2731EA682A83}" type="sibTrans" cxnId="{4F306845-7B0E-492B-A050-C492E21CDC2C}">
      <dgm:prSet/>
      <dgm:spPr/>
      <dgm:t>
        <a:bodyPr/>
        <a:lstStyle/>
        <a:p>
          <a:endParaRPr lang="es-CO" sz="2800"/>
        </a:p>
      </dgm:t>
    </dgm:pt>
    <dgm:pt modelId="{80656E01-4D57-435B-8271-60DFA06931B3}">
      <dgm:prSet phldrT="[Texto]" custT="1"/>
      <dgm:spPr/>
      <dgm:t>
        <a:bodyPr/>
        <a:lstStyle/>
        <a:p>
          <a:r>
            <a:rPr lang="es-MX" sz="1600" dirty="0"/>
            <a:t>Manual de Convivencia</a:t>
          </a:r>
          <a:endParaRPr lang="es-CO" sz="1600" dirty="0"/>
        </a:p>
      </dgm:t>
    </dgm:pt>
    <dgm:pt modelId="{3B3B2ABE-1FD1-4FC2-AA34-8B392123BAB0}" type="parTrans" cxnId="{8AD3654F-A3F1-4F7B-8200-4449C33BB70D}">
      <dgm:prSet custT="1"/>
      <dgm:spPr/>
      <dgm:t>
        <a:bodyPr/>
        <a:lstStyle/>
        <a:p>
          <a:endParaRPr lang="es-CO" sz="800" dirty="0"/>
        </a:p>
      </dgm:t>
    </dgm:pt>
    <dgm:pt modelId="{631C4699-A92E-4789-9BC2-8AA611ADF0FF}" type="sibTrans" cxnId="{8AD3654F-A3F1-4F7B-8200-4449C33BB70D}">
      <dgm:prSet/>
      <dgm:spPr/>
      <dgm:t>
        <a:bodyPr/>
        <a:lstStyle/>
        <a:p>
          <a:endParaRPr lang="es-CO" sz="2800"/>
        </a:p>
      </dgm:t>
    </dgm:pt>
    <dgm:pt modelId="{DF1FB1D4-63C9-4804-B6CE-47DA82FD48A4}">
      <dgm:prSet phldrT="[Texto]" custT="1"/>
      <dgm:spPr/>
      <dgm:t>
        <a:bodyPr/>
        <a:lstStyle/>
        <a:p>
          <a:r>
            <a:rPr lang="es-MX" sz="1400" dirty="0"/>
            <a:t>Manual de parqueadero</a:t>
          </a:r>
          <a:endParaRPr lang="es-CO" sz="1400" dirty="0"/>
        </a:p>
      </dgm:t>
    </dgm:pt>
    <dgm:pt modelId="{454C4896-F9B1-4025-9DDD-977375207F52}" type="parTrans" cxnId="{FD40BD62-CAD2-44FC-87F1-FC8CDBE8CCDD}">
      <dgm:prSet custT="1"/>
      <dgm:spPr/>
      <dgm:t>
        <a:bodyPr/>
        <a:lstStyle/>
        <a:p>
          <a:endParaRPr lang="es-CO" sz="800" dirty="0"/>
        </a:p>
      </dgm:t>
    </dgm:pt>
    <dgm:pt modelId="{86543F12-EF1E-4CD1-B604-BCFAB76D8D83}" type="sibTrans" cxnId="{FD40BD62-CAD2-44FC-87F1-FC8CDBE8CCDD}">
      <dgm:prSet/>
      <dgm:spPr/>
      <dgm:t>
        <a:bodyPr/>
        <a:lstStyle/>
        <a:p>
          <a:endParaRPr lang="es-CO" sz="2800"/>
        </a:p>
      </dgm:t>
    </dgm:pt>
    <dgm:pt modelId="{B37E0D66-1994-4E7A-B1CF-B2AB2550E971}">
      <dgm:prSet phldrT="[Texto]" custT="1"/>
      <dgm:spPr/>
      <dgm:t>
        <a:bodyPr/>
        <a:lstStyle/>
        <a:p>
          <a:r>
            <a:rPr lang="es-MX" sz="1600" dirty="0"/>
            <a:t>Procesos de Rendición de cuentas</a:t>
          </a:r>
          <a:endParaRPr lang="es-CO" sz="1600" dirty="0"/>
        </a:p>
      </dgm:t>
    </dgm:pt>
    <dgm:pt modelId="{AA8BA5AE-2AF1-42FE-80E4-D81530A9152D}" type="parTrans" cxnId="{2C4BE049-5A90-4996-91A0-DCBDF3FFDA93}">
      <dgm:prSet custT="1"/>
      <dgm:spPr/>
      <dgm:t>
        <a:bodyPr/>
        <a:lstStyle/>
        <a:p>
          <a:endParaRPr lang="es-CO" sz="800"/>
        </a:p>
      </dgm:t>
    </dgm:pt>
    <dgm:pt modelId="{9A7D5969-D85E-4495-99B5-BC262A707C8E}" type="sibTrans" cxnId="{2C4BE049-5A90-4996-91A0-DCBDF3FFDA93}">
      <dgm:prSet/>
      <dgm:spPr/>
      <dgm:t>
        <a:bodyPr/>
        <a:lstStyle/>
        <a:p>
          <a:endParaRPr lang="es-CO" sz="2800"/>
        </a:p>
      </dgm:t>
    </dgm:pt>
    <dgm:pt modelId="{723014B3-21A0-40E6-9567-3DAF76CDEA33}">
      <dgm:prSet phldrT="[Texto]" custT="1"/>
      <dgm:spPr/>
      <dgm:t>
        <a:bodyPr/>
        <a:lstStyle/>
        <a:p>
          <a:r>
            <a:rPr lang="es-MX" sz="1600" dirty="0"/>
            <a:t>Auditorias jurídicas</a:t>
          </a:r>
          <a:endParaRPr lang="es-CO" sz="1600" dirty="0"/>
        </a:p>
      </dgm:t>
    </dgm:pt>
    <dgm:pt modelId="{20767B55-2C9C-4F95-A84F-E623A614DF93}" type="parTrans" cxnId="{CE0B1075-65D6-48E0-9CCA-F8E7652CAE87}">
      <dgm:prSet custT="1"/>
      <dgm:spPr/>
      <dgm:t>
        <a:bodyPr/>
        <a:lstStyle/>
        <a:p>
          <a:endParaRPr lang="es-CO" sz="800"/>
        </a:p>
      </dgm:t>
    </dgm:pt>
    <dgm:pt modelId="{310A73FA-0666-4CAE-9513-C5422869419F}" type="sibTrans" cxnId="{CE0B1075-65D6-48E0-9CCA-F8E7652CAE87}">
      <dgm:prSet/>
      <dgm:spPr/>
      <dgm:t>
        <a:bodyPr/>
        <a:lstStyle/>
        <a:p>
          <a:endParaRPr lang="es-CO" sz="2800"/>
        </a:p>
      </dgm:t>
    </dgm:pt>
    <dgm:pt modelId="{C8147334-DC31-40A9-BD6B-89D85F595716}">
      <dgm:prSet phldrT="[Texto]" custT="1"/>
      <dgm:spPr/>
      <dgm:t>
        <a:bodyPr/>
        <a:lstStyle/>
        <a:p>
          <a:r>
            <a:rPr lang="es-MX" sz="1300" dirty="0"/>
            <a:t>Contestaciones peticiones y tutelas</a:t>
          </a:r>
          <a:endParaRPr lang="es-CO" sz="1300" dirty="0"/>
        </a:p>
      </dgm:t>
    </dgm:pt>
    <dgm:pt modelId="{D838E538-73B9-4D11-88F3-DB98C87BEF89}" type="parTrans" cxnId="{5C5E99F9-D923-40CD-B234-C86F545D82BE}">
      <dgm:prSet custT="1"/>
      <dgm:spPr/>
      <dgm:t>
        <a:bodyPr/>
        <a:lstStyle/>
        <a:p>
          <a:endParaRPr lang="es-CO" sz="800"/>
        </a:p>
      </dgm:t>
    </dgm:pt>
    <dgm:pt modelId="{AF492EDC-EE64-46F2-84BE-988183EDE02C}" type="sibTrans" cxnId="{5C5E99F9-D923-40CD-B234-C86F545D82BE}">
      <dgm:prSet/>
      <dgm:spPr/>
      <dgm:t>
        <a:bodyPr/>
        <a:lstStyle/>
        <a:p>
          <a:endParaRPr lang="es-CO" sz="2800"/>
        </a:p>
      </dgm:t>
    </dgm:pt>
    <dgm:pt modelId="{95676478-009E-4DD0-8B39-697D00B8B4E3}">
      <dgm:prSet phldrT="[Texto]" custT="1"/>
      <dgm:spPr/>
      <dgm:t>
        <a:bodyPr/>
        <a:lstStyle/>
        <a:p>
          <a:endParaRPr lang="es-CO" sz="1600" dirty="0"/>
        </a:p>
      </dgm:t>
    </dgm:pt>
    <dgm:pt modelId="{CE724061-1555-4915-BFC2-14587A9BE2A1}" type="parTrans" cxnId="{AC95387A-F8E6-4689-8AE7-39C731CBFEBA}">
      <dgm:prSet/>
      <dgm:spPr/>
      <dgm:t>
        <a:bodyPr/>
        <a:lstStyle/>
        <a:p>
          <a:endParaRPr lang="es-CO" sz="2800"/>
        </a:p>
      </dgm:t>
    </dgm:pt>
    <dgm:pt modelId="{6982882B-F546-4084-8FAD-575EBEC80DE0}" type="sibTrans" cxnId="{AC95387A-F8E6-4689-8AE7-39C731CBFEBA}">
      <dgm:prSet/>
      <dgm:spPr/>
      <dgm:t>
        <a:bodyPr/>
        <a:lstStyle/>
        <a:p>
          <a:endParaRPr lang="es-CO" sz="2800"/>
        </a:p>
      </dgm:t>
    </dgm:pt>
    <dgm:pt modelId="{09AD7B66-EADA-4B47-BFB1-6AB1B0B2F7FF}" type="pres">
      <dgm:prSet presAssocID="{F00DBAF2-4549-461E-86D2-AA7D67B280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2AD15C-7D4C-4A19-8927-61226BC44058}" type="pres">
      <dgm:prSet presAssocID="{6707D4BA-7C92-4952-A351-E5651F7F4056}" presName="centerShape" presStyleLbl="node0" presStyleIdx="0" presStyleCnt="1" custScaleX="144222"/>
      <dgm:spPr/>
    </dgm:pt>
    <dgm:pt modelId="{C3E30DC0-5BA8-4919-BB86-E63EE673B4AA}" type="pres">
      <dgm:prSet presAssocID="{D2695D9E-3A2B-4A13-BCE0-2C3B64569A84}" presName="Name9" presStyleLbl="parChTrans1D2" presStyleIdx="0" presStyleCnt="8"/>
      <dgm:spPr/>
    </dgm:pt>
    <dgm:pt modelId="{D1BA9BAB-0AF6-4C1C-B8CE-BF6F2409703D}" type="pres">
      <dgm:prSet presAssocID="{D2695D9E-3A2B-4A13-BCE0-2C3B64569A84}" presName="connTx" presStyleLbl="parChTrans1D2" presStyleIdx="0" presStyleCnt="8"/>
      <dgm:spPr/>
    </dgm:pt>
    <dgm:pt modelId="{5ECDFD7D-FB7F-47BE-81B6-282A92947913}" type="pres">
      <dgm:prSet presAssocID="{79F00B1F-E2F5-40C9-A574-C2AC7127CC7E}" presName="node" presStyleLbl="node1" presStyleIdx="0" presStyleCnt="8">
        <dgm:presLayoutVars>
          <dgm:bulletEnabled val="1"/>
        </dgm:presLayoutVars>
      </dgm:prSet>
      <dgm:spPr/>
    </dgm:pt>
    <dgm:pt modelId="{9F128640-8424-4979-BEBE-8B662D6EF104}" type="pres">
      <dgm:prSet presAssocID="{AB369D73-6A84-433F-BF95-2E0078F34AAB}" presName="Name9" presStyleLbl="parChTrans1D2" presStyleIdx="1" presStyleCnt="8"/>
      <dgm:spPr/>
    </dgm:pt>
    <dgm:pt modelId="{5E5A5C4F-A198-4B3E-89A8-4D32A3DAD9EE}" type="pres">
      <dgm:prSet presAssocID="{AB369D73-6A84-433F-BF95-2E0078F34AAB}" presName="connTx" presStyleLbl="parChTrans1D2" presStyleIdx="1" presStyleCnt="8"/>
      <dgm:spPr/>
    </dgm:pt>
    <dgm:pt modelId="{BA63D56C-D5D0-4D72-B4BB-85CAC9E844ED}" type="pres">
      <dgm:prSet presAssocID="{DB46AD4C-F38C-4950-AB27-D3AAD4C44920}" presName="node" presStyleLbl="node1" presStyleIdx="1" presStyleCnt="8">
        <dgm:presLayoutVars>
          <dgm:bulletEnabled val="1"/>
        </dgm:presLayoutVars>
      </dgm:prSet>
      <dgm:spPr/>
    </dgm:pt>
    <dgm:pt modelId="{6327AD51-754E-4357-ACA3-673449006F2E}" type="pres">
      <dgm:prSet presAssocID="{C006CC59-2553-4882-B64B-B83B0034A8A6}" presName="Name9" presStyleLbl="parChTrans1D2" presStyleIdx="2" presStyleCnt="8"/>
      <dgm:spPr/>
    </dgm:pt>
    <dgm:pt modelId="{31B9D738-CFC6-45F5-B1B2-56B8CC499D79}" type="pres">
      <dgm:prSet presAssocID="{C006CC59-2553-4882-B64B-B83B0034A8A6}" presName="connTx" presStyleLbl="parChTrans1D2" presStyleIdx="2" presStyleCnt="8"/>
      <dgm:spPr/>
    </dgm:pt>
    <dgm:pt modelId="{7B791250-48F2-443F-B0F5-F462B7D96D63}" type="pres">
      <dgm:prSet presAssocID="{E6903E89-049C-478B-BCEF-024A67158C10}" presName="node" presStyleLbl="node1" presStyleIdx="2" presStyleCnt="8">
        <dgm:presLayoutVars>
          <dgm:bulletEnabled val="1"/>
        </dgm:presLayoutVars>
      </dgm:prSet>
      <dgm:spPr/>
    </dgm:pt>
    <dgm:pt modelId="{DC1944F9-78DB-4BAF-9020-F577726B897B}" type="pres">
      <dgm:prSet presAssocID="{3B3B2ABE-1FD1-4FC2-AA34-8B392123BAB0}" presName="Name9" presStyleLbl="parChTrans1D2" presStyleIdx="3" presStyleCnt="8"/>
      <dgm:spPr/>
    </dgm:pt>
    <dgm:pt modelId="{0AA436D8-BD8F-4068-82FF-59984878BDFF}" type="pres">
      <dgm:prSet presAssocID="{3B3B2ABE-1FD1-4FC2-AA34-8B392123BAB0}" presName="connTx" presStyleLbl="parChTrans1D2" presStyleIdx="3" presStyleCnt="8"/>
      <dgm:spPr/>
    </dgm:pt>
    <dgm:pt modelId="{C826EEC4-DFFC-48C3-BA15-1CD2E2371E0C}" type="pres">
      <dgm:prSet presAssocID="{80656E01-4D57-435B-8271-60DFA06931B3}" presName="node" presStyleLbl="node1" presStyleIdx="3" presStyleCnt="8">
        <dgm:presLayoutVars>
          <dgm:bulletEnabled val="1"/>
        </dgm:presLayoutVars>
      </dgm:prSet>
      <dgm:spPr/>
    </dgm:pt>
    <dgm:pt modelId="{3FC4BA9F-0831-4665-920D-01593A8072F6}" type="pres">
      <dgm:prSet presAssocID="{454C4896-F9B1-4025-9DDD-977375207F52}" presName="Name9" presStyleLbl="parChTrans1D2" presStyleIdx="4" presStyleCnt="8"/>
      <dgm:spPr/>
    </dgm:pt>
    <dgm:pt modelId="{16C78B5E-25B8-4547-95DF-0AA06A390D93}" type="pres">
      <dgm:prSet presAssocID="{454C4896-F9B1-4025-9DDD-977375207F52}" presName="connTx" presStyleLbl="parChTrans1D2" presStyleIdx="4" presStyleCnt="8"/>
      <dgm:spPr/>
    </dgm:pt>
    <dgm:pt modelId="{DD84470A-4231-4FC0-8692-6A8C39D2400E}" type="pres">
      <dgm:prSet presAssocID="{DF1FB1D4-63C9-4804-B6CE-47DA82FD48A4}" presName="node" presStyleLbl="node1" presStyleIdx="4" presStyleCnt="8">
        <dgm:presLayoutVars>
          <dgm:bulletEnabled val="1"/>
        </dgm:presLayoutVars>
      </dgm:prSet>
      <dgm:spPr/>
    </dgm:pt>
    <dgm:pt modelId="{2D23F7AB-F22A-40B0-B5E0-800B0C3E4615}" type="pres">
      <dgm:prSet presAssocID="{AA8BA5AE-2AF1-42FE-80E4-D81530A9152D}" presName="Name9" presStyleLbl="parChTrans1D2" presStyleIdx="5" presStyleCnt="8"/>
      <dgm:spPr/>
    </dgm:pt>
    <dgm:pt modelId="{83FEF6F6-69CF-4BE8-AF98-73355E50233B}" type="pres">
      <dgm:prSet presAssocID="{AA8BA5AE-2AF1-42FE-80E4-D81530A9152D}" presName="connTx" presStyleLbl="parChTrans1D2" presStyleIdx="5" presStyleCnt="8"/>
      <dgm:spPr/>
    </dgm:pt>
    <dgm:pt modelId="{69FC03F7-E82E-4C90-819E-91B7F8FEEFF6}" type="pres">
      <dgm:prSet presAssocID="{B37E0D66-1994-4E7A-B1CF-B2AB2550E971}" presName="node" presStyleLbl="node1" presStyleIdx="5" presStyleCnt="8">
        <dgm:presLayoutVars>
          <dgm:bulletEnabled val="1"/>
        </dgm:presLayoutVars>
      </dgm:prSet>
      <dgm:spPr/>
    </dgm:pt>
    <dgm:pt modelId="{8490AE9D-826F-443A-8E0D-81D3985201E0}" type="pres">
      <dgm:prSet presAssocID="{20767B55-2C9C-4F95-A84F-E623A614DF93}" presName="Name9" presStyleLbl="parChTrans1D2" presStyleIdx="6" presStyleCnt="8"/>
      <dgm:spPr/>
    </dgm:pt>
    <dgm:pt modelId="{C42FC45B-C87C-4DFD-B9A2-95F54D6551C7}" type="pres">
      <dgm:prSet presAssocID="{20767B55-2C9C-4F95-A84F-E623A614DF93}" presName="connTx" presStyleLbl="parChTrans1D2" presStyleIdx="6" presStyleCnt="8"/>
      <dgm:spPr/>
    </dgm:pt>
    <dgm:pt modelId="{4E77B0D2-3927-49AF-B21C-6BBEFD9D1F84}" type="pres">
      <dgm:prSet presAssocID="{723014B3-21A0-40E6-9567-3DAF76CDEA33}" presName="node" presStyleLbl="node1" presStyleIdx="6" presStyleCnt="8">
        <dgm:presLayoutVars>
          <dgm:bulletEnabled val="1"/>
        </dgm:presLayoutVars>
      </dgm:prSet>
      <dgm:spPr/>
    </dgm:pt>
    <dgm:pt modelId="{AB2A810E-EFA2-405B-A68E-9F94EEBC500A}" type="pres">
      <dgm:prSet presAssocID="{D838E538-73B9-4D11-88F3-DB98C87BEF89}" presName="Name9" presStyleLbl="parChTrans1D2" presStyleIdx="7" presStyleCnt="8"/>
      <dgm:spPr/>
    </dgm:pt>
    <dgm:pt modelId="{21D51CF3-0331-4777-8237-B745B20A6961}" type="pres">
      <dgm:prSet presAssocID="{D838E538-73B9-4D11-88F3-DB98C87BEF89}" presName="connTx" presStyleLbl="parChTrans1D2" presStyleIdx="7" presStyleCnt="8"/>
      <dgm:spPr/>
    </dgm:pt>
    <dgm:pt modelId="{EADF2A12-89CA-43FC-B0BA-A150DCE87633}" type="pres">
      <dgm:prSet presAssocID="{C8147334-DC31-40A9-BD6B-89D85F595716}" presName="node" presStyleLbl="node1" presStyleIdx="7" presStyleCnt="8">
        <dgm:presLayoutVars>
          <dgm:bulletEnabled val="1"/>
        </dgm:presLayoutVars>
      </dgm:prSet>
      <dgm:spPr/>
    </dgm:pt>
  </dgm:ptLst>
  <dgm:cxnLst>
    <dgm:cxn modelId="{40471002-6D23-4357-8BFE-C3CB35E7C2EE}" type="presOf" srcId="{20767B55-2C9C-4F95-A84F-E623A614DF93}" destId="{8490AE9D-826F-443A-8E0D-81D3985201E0}" srcOrd="0" destOrd="0" presId="urn:microsoft.com/office/officeart/2005/8/layout/radial1"/>
    <dgm:cxn modelId="{CE423E06-702D-4ACD-889C-F742E71F2C62}" type="presOf" srcId="{DF1FB1D4-63C9-4804-B6CE-47DA82FD48A4}" destId="{DD84470A-4231-4FC0-8692-6A8C39D2400E}" srcOrd="0" destOrd="0" presId="urn:microsoft.com/office/officeart/2005/8/layout/radial1"/>
    <dgm:cxn modelId="{8FB03916-3364-406D-8124-AF26CFBC92F6}" srcId="{60A8C60E-7227-4805-844D-B2F5F083201E}" destId="{0982C951-1922-4D51-B21C-07A86F4976A2}" srcOrd="4" destOrd="0" parTransId="{59E80963-0087-4A74-8D28-91A7CB4F1AE6}" sibTransId="{23295624-020B-4350-80E4-14CCC0CBFCA9}"/>
    <dgm:cxn modelId="{3AD33A28-9811-45C6-9B17-D446A6A21614}" type="presOf" srcId="{D838E538-73B9-4D11-88F3-DB98C87BEF89}" destId="{AB2A810E-EFA2-405B-A68E-9F94EEBC500A}" srcOrd="0" destOrd="0" presId="urn:microsoft.com/office/officeart/2005/8/layout/radial1"/>
    <dgm:cxn modelId="{823FE42C-2865-4665-A29C-4299543D7C2E}" type="presOf" srcId="{C8147334-DC31-40A9-BD6B-89D85F595716}" destId="{EADF2A12-89CA-43FC-B0BA-A150DCE87633}" srcOrd="0" destOrd="0" presId="urn:microsoft.com/office/officeart/2005/8/layout/radial1"/>
    <dgm:cxn modelId="{D09EAA32-1B4D-472E-82AD-7C16FFF87E79}" srcId="{F00DBAF2-4549-461E-86D2-AA7D67B280FE}" destId="{60A8C60E-7227-4805-844D-B2F5F083201E}" srcOrd="2" destOrd="0" parTransId="{78C19C1A-63E2-4107-9404-B0ED78A088C1}" sibTransId="{A981DE3A-F1A9-4053-AF3A-649D0B2247A0}"/>
    <dgm:cxn modelId="{30C0F732-2219-4AA5-83FC-7BB7C9E6A08B}" type="presOf" srcId="{DB46AD4C-F38C-4950-AB27-D3AAD4C44920}" destId="{BA63D56C-D5D0-4D72-B4BB-85CAC9E844ED}" srcOrd="0" destOrd="0" presId="urn:microsoft.com/office/officeart/2005/8/layout/radial1"/>
    <dgm:cxn modelId="{5B807833-EE7E-48D3-82CF-7A4133A10DF6}" type="presOf" srcId="{C006CC59-2553-4882-B64B-B83B0034A8A6}" destId="{31B9D738-CFC6-45F5-B1B2-56B8CC499D79}" srcOrd="1" destOrd="0" presId="urn:microsoft.com/office/officeart/2005/8/layout/radial1"/>
    <dgm:cxn modelId="{91A47534-9E79-4A1B-B42A-C6456234F718}" type="presOf" srcId="{723014B3-21A0-40E6-9567-3DAF76CDEA33}" destId="{4E77B0D2-3927-49AF-B21C-6BBEFD9D1F84}" srcOrd="0" destOrd="0" presId="urn:microsoft.com/office/officeart/2005/8/layout/radial1"/>
    <dgm:cxn modelId="{0D47CE36-3EB8-4779-893B-33B85CBE1B38}" srcId="{6707D4BA-7C92-4952-A351-E5651F7F4056}" destId="{DB46AD4C-F38C-4950-AB27-D3AAD4C44920}" srcOrd="1" destOrd="0" parTransId="{AB369D73-6A84-433F-BF95-2E0078F34AAB}" sibTransId="{8293786E-0AC0-49B2-AABE-C275F3F1DE2C}"/>
    <dgm:cxn modelId="{E42F4A3B-0220-4E9B-9E6D-1F23C61662FB}" type="presOf" srcId="{80656E01-4D57-435B-8271-60DFA06931B3}" destId="{C826EEC4-DFFC-48C3-BA15-1CD2E2371E0C}" srcOrd="0" destOrd="0" presId="urn:microsoft.com/office/officeart/2005/8/layout/radial1"/>
    <dgm:cxn modelId="{0F57955C-92D2-4F57-B5CE-8361424687F0}" type="presOf" srcId="{6707D4BA-7C92-4952-A351-E5651F7F4056}" destId="{C12AD15C-7D4C-4A19-8927-61226BC44058}" srcOrd="0" destOrd="0" presId="urn:microsoft.com/office/officeart/2005/8/layout/radial1"/>
    <dgm:cxn modelId="{FD40BD62-CAD2-44FC-87F1-FC8CDBE8CCDD}" srcId="{6707D4BA-7C92-4952-A351-E5651F7F4056}" destId="{DF1FB1D4-63C9-4804-B6CE-47DA82FD48A4}" srcOrd="4" destOrd="0" parTransId="{454C4896-F9B1-4025-9DDD-977375207F52}" sibTransId="{86543F12-EF1E-4CD1-B604-BCFAB76D8D83}"/>
    <dgm:cxn modelId="{53FCDF42-6AAA-4A6E-AD0A-226EED10A8FE}" srcId="{60A8C60E-7227-4805-844D-B2F5F083201E}" destId="{26191E1F-BC30-41F7-BF04-9AAE99A813D9}" srcOrd="5" destOrd="0" parTransId="{07032261-188A-4EBE-909E-8819949875AD}" sibTransId="{EF6DB9A3-3716-4EE5-995D-66C63BBA1006}"/>
    <dgm:cxn modelId="{4F306845-7B0E-492B-A050-C492E21CDC2C}" srcId="{6707D4BA-7C92-4952-A351-E5651F7F4056}" destId="{E6903E89-049C-478B-BCEF-024A67158C10}" srcOrd="2" destOrd="0" parTransId="{C006CC59-2553-4882-B64B-B83B0034A8A6}" sibTransId="{1FD4841E-7889-4F21-BEAC-2731EA682A83}"/>
    <dgm:cxn modelId="{0E787F45-EB43-4079-98C8-50A495429189}" srcId="{60A8C60E-7227-4805-844D-B2F5F083201E}" destId="{0F5471A9-3BD8-47C8-8790-74FE860B6FC9}" srcOrd="8" destOrd="0" parTransId="{EC53F569-F34D-4678-8201-AB1A92A08544}" sibTransId="{348FB093-7F6F-4176-B339-C109117861E3}"/>
    <dgm:cxn modelId="{2C4BE049-5A90-4996-91A0-DCBDF3FFDA93}" srcId="{6707D4BA-7C92-4952-A351-E5651F7F4056}" destId="{B37E0D66-1994-4E7A-B1CF-B2AB2550E971}" srcOrd="5" destOrd="0" parTransId="{AA8BA5AE-2AF1-42FE-80E4-D81530A9152D}" sibTransId="{9A7D5969-D85E-4495-99B5-BC262A707C8E}"/>
    <dgm:cxn modelId="{94DB146E-B3B8-448F-A7ED-B636E677BD07}" type="presOf" srcId="{454C4896-F9B1-4025-9DDD-977375207F52}" destId="{3FC4BA9F-0831-4665-920D-01593A8072F6}" srcOrd="0" destOrd="0" presId="urn:microsoft.com/office/officeart/2005/8/layout/radial1"/>
    <dgm:cxn modelId="{4D6E194E-FEB5-4755-ADB9-6CB836B330D9}" srcId="{6707D4BA-7C92-4952-A351-E5651F7F4056}" destId="{79F00B1F-E2F5-40C9-A574-C2AC7127CC7E}" srcOrd="0" destOrd="0" parTransId="{D2695D9E-3A2B-4A13-BCE0-2C3B64569A84}" sibTransId="{FF930D75-74F8-477E-93F1-C13B5FD4E8BF}"/>
    <dgm:cxn modelId="{DAB95F4F-1BF9-4D4B-9CD1-EF53E1E33595}" type="presOf" srcId="{AA8BA5AE-2AF1-42FE-80E4-D81530A9152D}" destId="{2D23F7AB-F22A-40B0-B5E0-800B0C3E4615}" srcOrd="0" destOrd="0" presId="urn:microsoft.com/office/officeart/2005/8/layout/radial1"/>
    <dgm:cxn modelId="{8AD3654F-A3F1-4F7B-8200-4449C33BB70D}" srcId="{6707D4BA-7C92-4952-A351-E5651F7F4056}" destId="{80656E01-4D57-435B-8271-60DFA06931B3}" srcOrd="3" destOrd="0" parTransId="{3B3B2ABE-1FD1-4FC2-AA34-8B392123BAB0}" sibTransId="{631C4699-A92E-4789-9BC2-8AA611ADF0FF}"/>
    <dgm:cxn modelId="{79452751-329D-4CDB-9981-56736463E591}" srcId="{60A8C60E-7227-4805-844D-B2F5F083201E}" destId="{D6DB3261-0C6D-4EE7-A1B6-88B1A3AA268F}" srcOrd="6" destOrd="0" parTransId="{8D415CFD-A815-48E4-8548-CC39B4EE3A3A}" sibTransId="{ECCCB9F1-6A74-4D2C-BBE4-7EC9F67E26C9}"/>
    <dgm:cxn modelId="{1C1C0552-E32C-4230-8587-21EBF2D29992}" srcId="{60A8C60E-7227-4805-844D-B2F5F083201E}" destId="{6AF573DC-0C68-419C-97BC-BE65BC344095}" srcOrd="3" destOrd="0" parTransId="{752A32C0-FBEB-442D-972A-9871AB860587}" sibTransId="{DE422AA6-1E9E-4E1D-B292-F80312D78F3F}"/>
    <dgm:cxn modelId="{CE0B1075-65D6-48E0-9CCA-F8E7652CAE87}" srcId="{6707D4BA-7C92-4952-A351-E5651F7F4056}" destId="{723014B3-21A0-40E6-9567-3DAF76CDEA33}" srcOrd="6" destOrd="0" parTransId="{20767B55-2C9C-4F95-A84F-E623A614DF93}" sibTransId="{310A73FA-0666-4CAE-9513-C5422869419F}"/>
    <dgm:cxn modelId="{AC95387A-F8E6-4689-8AE7-39C731CBFEBA}" srcId="{F00DBAF2-4549-461E-86D2-AA7D67B280FE}" destId="{95676478-009E-4DD0-8B39-697D00B8B4E3}" srcOrd="1" destOrd="0" parTransId="{CE724061-1555-4915-BFC2-14587A9BE2A1}" sibTransId="{6982882B-F546-4084-8FAD-575EBEC80DE0}"/>
    <dgm:cxn modelId="{0B75588C-B286-49A2-BC78-35DE09040323}" type="presOf" srcId="{454C4896-F9B1-4025-9DDD-977375207F52}" destId="{16C78B5E-25B8-4547-95DF-0AA06A390D93}" srcOrd="1" destOrd="0" presId="urn:microsoft.com/office/officeart/2005/8/layout/radial1"/>
    <dgm:cxn modelId="{76BA9094-330B-4ABC-A529-33A549C2CCFD}" type="presOf" srcId="{C006CC59-2553-4882-B64B-B83B0034A8A6}" destId="{6327AD51-754E-4357-ACA3-673449006F2E}" srcOrd="0" destOrd="0" presId="urn:microsoft.com/office/officeart/2005/8/layout/radial1"/>
    <dgm:cxn modelId="{4A0D929E-E473-4CB3-96A1-E08ECBDC3608}" type="presOf" srcId="{B37E0D66-1994-4E7A-B1CF-B2AB2550E971}" destId="{69FC03F7-E82E-4C90-819E-91B7F8FEEFF6}" srcOrd="0" destOrd="0" presId="urn:microsoft.com/office/officeart/2005/8/layout/radial1"/>
    <dgm:cxn modelId="{6A69B5A3-817E-4D27-AD00-8E33C813D13F}" type="presOf" srcId="{F00DBAF2-4549-461E-86D2-AA7D67B280FE}" destId="{09AD7B66-EADA-4B47-BFB1-6AB1B0B2F7FF}" srcOrd="0" destOrd="0" presId="urn:microsoft.com/office/officeart/2005/8/layout/radial1"/>
    <dgm:cxn modelId="{70004FA8-63CC-4954-B5D8-9CD59AEA54FC}" srcId="{60A8C60E-7227-4805-844D-B2F5F083201E}" destId="{25831046-AE49-47A8-A548-E2D111458B7F}" srcOrd="1" destOrd="0" parTransId="{EDB2B8A2-A82F-4EEA-918B-3914501BA935}" sibTransId="{5964C389-FBF3-4BEE-B511-BC0DECD72BF5}"/>
    <dgm:cxn modelId="{3B4947A9-238F-4200-B645-ADC55257183D}" type="presOf" srcId="{D838E538-73B9-4D11-88F3-DB98C87BEF89}" destId="{21D51CF3-0331-4777-8237-B745B20A6961}" srcOrd="1" destOrd="0" presId="urn:microsoft.com/office/officeart/2005/8/layout/radial1"/>
    <dgm:cxn modelId="{855155B1-B16D-4A32-8093-BAC72B6EA2DF}" type="presOf" srcId="{20767B55-2C9C-4F95-A84F-E623A614DF93}" destId="{C42FC45B-C87C-4DFD-B9A2-95F54D6551C7}" srcOrd="1" destOrd="0" presId="urn:microsoft.com/office/officeart/2005/8/layout/radial1"/>
    <dgm:cxn modelId="{84C39AB2-C4F6-490E-9F40-378E8D397580}" srcId="{60A8C60E-7227-4805-844D-B2F5F083201E}" destId="{297A1E72-9272-46AE-B91E-735E6CFD0E3A}" srcOrd="2" destOrd="0" parTransId="{FCBEBDA1-F0BE-48B6-939B-545CDAC7A435}" sibTransId="{5B5CECC0-A6BA-43A6-BCD0-7FEB61A18CAF}"/>
    <dgm:cxn modelId="{F98CFDB7-1325-4DA1-84D8-3182A92F4566}" type="presOf" srcId="{D2695D9E-3A2B-4A13-BCE0-2C3B64569A84}" destId="{C3E30DC0-5BA8-4919-BB86-E63EE673B4AA}" srcOrd="0" destOrd="0" presId="urn:microsoft.com/office/officeart/2005/8/layout/radial1"/>
    <dgm:cxn modelId="{FA1F37C3-4414-4017-9223-3BAF68F82A1E}" type="presOf" srcId="{79F00B1F-E2F5-40C9-A574-C2AC7127CC7E}" destId="{5ECDFD7D-FB7F-47BE-81B6-282A92947913}" srcOrd="0" destOrd="0" presId="urn:microsoft.com/office/officeart/2005/8/layout/radial1"/>
    <dgm:cxn modelId="{49CC8BC3-2633-45D3-AEA8-412046822491}" type="presOf" srcId="{AB369D73-6A84-433F-BF95-2E0078F34AAB}" destId="{9F128640-8424-4979-BEBE-8B662D6EF104}" srcOrd="0" destOrd="0" presId="urn:microsoft.com/office/officeart/2005/8/layout/radial1"/>
    <dgm:cxn modelId="{D99AFFC3-D3E7-4C46-A374-9FFAB623F746}" srcId="{60A8C60E-7227-4805-844D-B2F5F083201E}" destId="{39770FD8-EF82-4846-A465-ABD903067439}" srcOrd="0" destOrd="0" parTransId="{862CF490-99FA-474F-9CF2-50FF900E63E1}" sibTransId="{A032BDB2-0685-49D8-B8D1-1A2A412FD8C9}"/>
    <dgm:cxn modelId="{D68EC3DC-0AEE-4F94-8984-E3016067A43C}" type="presOf" srcId="{3B3B2ABE-1FD1-4FC2-AA34-8B392123BAB0}" destId="{0AA436D8-BD8F-4068-82FF-59984878BDFF}" srcOrd="1" destOrd="0" presId="urn:microsoft.com/office/officeart/2005/8/layout/radial1"/>
    <dgm:cxn modelId="{582BF1E3-7469-47E0-98E5-0DA466A7595D}" type="presOf" srcId="{3B3B2ABE-1FD1-4FC2-AA34-8B392123BAB0}" destId="{DC1944F9-78DB-4BAF-9020-F577726B897B}" srcOrd="0" destOrd="0" presId="urn:microsoft.com/office/officeart/2005/8/layout/radial1"/>
    <dgm:cxn modelId="{14BE43EA-D376-4577-A935-70F1257BB619}" type="presOf" srcId="{AB369D73-6A84-433F-BF95-2E0078F34AAB}" destId="{5E5A5C4F-A198-4B3E-89A8-4D32A3DAD9EE}" srcOrd="1" destOrd="0" presId="urn:microsoft.com/office/officeart/2005/8/layout/radial1"/>
    <dgm:cxn modelId="{3ABAE1EE-BADE-4333-9802-E3DDBE5488A1}" srcId="{60A8C60E-7227-4805-844D-B2F5F083201E}" destId="{81E5F704-588E-4F67-970E-E7939BF0A676}" srcOrd="7" destOrd="0" parTransId="{9554EC87-81DD-47D1-A923-E1C12EAA60D4}" sibTransId="{F241577F-7E47-4DB8-BC12-C464E113A6C5}"/>
    <dgm:cxn modelId="{6B6109F1-C8D0-4261-8EBF-C3B3892FB47B}" type="presOf" srcId="{D2695D9E-3A2B-4A13-BCE0-2C3B64569A84}" destId="{D1BA9BAB-0AF6-4C1C-B8CE-BF6F2409703D}" srcOrd="1" destOrd="0" presId="urn:microsoft.com/office/officeart/2005/8/layout/radial1"/>
    <dgm:cxn modelId="{E9A811F2-E703-4B73-A207-B63C1A90F4C0}" type="presOf" srcId="{AA8BA5AE-2AF1-42FE-80E4-D81530A9152D}" destId="{83FEF6F6-69CF-4BE8-AF98-73355E50233B}" srcOrd="1" destOrd="0" presId="urn:microsoft.com/office/officeart/2005/8/layout/radial1"/>
    <dgm:cxn modelId="{EFF51DF4-2B8A-4050-A59B-398933A5A4D0}" type="presOf" srcId="{E6903E89-049C-478B-BCEF-024A67158C10}" destId="{7B791250-48F2-443F-B0F5-F462B7D96D63}" srcOrd="0" destOrd="0" presId="urn:microsoft.com/office/officeart/2005/8/layout/radial1"/>
    <dgm:cxn modelId="{DEF83FF4-A0F4-47F8-B2BE-B1F30B33C26D}" srcId="{F00DBAF2-4549-461E-86D2-AA7D67B280FE}" destId="{6707D4BA-7C92-4952-A351-E5651F7F4056}" srcOrd="0" destOrd="0" parTransId="{E4F7F7CD-294E-4449-85CA-F2269E35DEA7}" sibTransId="{5120C2FA-A3EB-4800-BBC3-4DD71272016E}"/>
    <dgm:cxn modelId="{5C5E99F9-D923-40CD-B234-C86F545D82BE}" srcId="{6707D4BA-7C92-4952-A351-E5651F7F4056}" destId="{C8147334-DC31-40A9-BD6B-89D85F595716}" srcOrd="7" destOrd="0" parTransId="{D838E538-73B9-4D11-88F3-DB98C87BEF89}" sibTransId="{AF492EDC-EE64-46F2-84BE-988183EDE02C}"/>
    <dgm:cxn modelId="{224F70B8-7628-4872-891F-91A005F5252F}" type="presParOf" srcId="{09AD7B66-EADA-4B47-BFB1-6AB1B0B2F7FF}" destId="{C12AD15C-7D4C-4A19-8927-61226BC44058}" srcOrd="0" destOrd="0" presId="urn:microsoft.com/office/officeart/2005/8/layout/radial1"/>
    <dgm:cxn modelId="{6BD85DDF-0B74-4F34-8114-8C8FE8AFD922}" type="presParOf" srcId="{09AD7B66-EADA-4B47-BFB1-6AB1B0B2F7FF}" destId="{C3E30DC0-5BA8-4919-BB86-E63EE673B4AA}" srcOrd="1" destOrd="0" presId="urn:microsoft.com/office/officeart/2005/8/layout/radial1"/>
    <dgm:cxn modelId="{97DE7571-FD0C-44FF-BF4A-B9E935E77B32}" type="presParOf" srcId="{C3E30DC0-5BA8-4919-BB86-E63EE673B4AA}" destId="{D1BA9BAB-0AF6-4C1C-B8CE-BF6F2409703D}" srcOrd="0" destOrd="0" presId="urn:microsoft.com/office/officeart/2005/8/layout/radial1"/>
    <dgm:cxn modelId="{26B8BBDD-5F48-478D-B38F-DBA80F37C1B1}" type="presParOf" srcId="{09AD7B66-EADA-4B47-BFB1-6AB1B0B2F7FF}" destId="{5ECDFD7D-FB7F-47BE-81B6-282A92947913}" srcOrd="2" destOrd="0" presId="urn:microsoft.com/office/officeart/2005/8/layout/radial1"/>
    <dgm:cxn modelId="{C8CB2A02-CFDA-4180-B219-39F514905A3A}" type="presParOf" srcId="{09AD7B66-EADA-4B47-BFB1-6AB1B0B2F7FF}" destId="{9F128640-8424-4979-BEBE-8B662D6EF104}" srcOrd="3" destOrd="0" presId="urn:microsoft.com/office/officeart/2005/8/layout/radial1"/>
    <dgm:cxn modelId="{28C42B9B-DB3B-4C5D-ADCE-645BB60F2483}" type="presParOf" srcId="{9F128640-8424-4979-BEBE-8B662D6EF104}" destId="{5E5A5C4F-A198-4B3E-89A8-4D32A3DAD9EE}" srcOrd="0" destOrd="0" presId="urn:microsoft.com/office/officeart/2005/8/layout/radial1"/>
    <dgm:cxn modelId="{06C60E46-FC88-4DDB-93A7-91DFE65C9F5F}" type="presParOf" srcId="{09AD7B66-EADA-4B47-BFB1-6AB1B0B2F7FF}" destId="{BA63D56C-D5D0-4D72-B4BB-85CAC9E844ED}" srcOrd="4" destOrd="0" presId="urn:microsoft.com/office/officeart/2005/8/layout/radial1"/>
    <dgm:cxn modelId="{D8CB200A-8166-4512-A904-59E30DE7913C}" type="presParOf" srcId="{09AD7B66-EADA-4B47-BFB1-6AB1B0B2F7FF}" destId="{6327AD51-754E-4357-ACA3-673449006F2E}" srcOrd="5" destOrd="0" presId="urn:microsoft.com/office/officeart/2005/8/layout/radial1"/>
    <dgm:cxn modelId="{9D85935B-3B83-4C29-957C-2A72211C0E90}" type="presParOf" srcId="{6327AD51-754E-4357-ACA3-673449006F2E}" destId="{31B9D738-CFC6-45F5-B1B2-56B8CC499D79}" srcOrd="0" destOrd="0" presId="urn:microsoft.com/office/officeart/2005/8/layout/radial1"/>
    <dgm:cxn modelId="{3885ADF9-010C-48DE-96F5-E46C454D23DA}" type="presParOf" srcId="{09AD7B66-EADA-4B47-BFB1-6AB1B0B2F7FF}" destId="{7B791250-48F2-443F-B0F5-F462B7D96D63}" srcOrd="6" destOrd="0" presId="urn:microsoft.com/office/officeart/2005/8/layout/radial1"/>
    <dgm:cxn modelId="{04A463FA-3F81-4026-9250-54490C058C76}" type="presParOf" srcId="{09AD7B66-EADA-4B47-BFB1-6AB1B0B2F7FF}" destId="{DC1944F9-78DB-4BAF-9020-F577726B897B}" srcOrd="7" destOrd="0" presId="urn:microsoft.com/office/officeart/2005/8/layout/radial1"/>
    <dgm:cxn modelId="{EA97C400-5F97-4E60-8815-FED62E415514}" type="presParOf" srcId="{DC1944F9-78DB-4BAF-9020-F577726B897B}" destId="{0AA436D8-BD8F-4068-82FF-59984878BDFF}" srcOrd="0" destOrd="0" presId="urn:microsoft.com/office/officeart/2005/8/layout/radial1"/>
    <dgm:cxn modelId="{4884ACC1-71D6-43D7-A741-2979539804B1}" type="presParOf" srcId="{09AD7B66-EADA-4B47-BFB1-6AB1B0B2F7FF}" destId="{C826EEC4-DFFC-48C3-BA15-1CD2E2371E0C}" srcOrd="8" destOrd="0" presId="urn:microsoft.com/office/officeart/2005/8/layout/radial1"/>
    <dgm:cxn modelId="{4A0EA6FE-D9A5-4EE4-B694-25B2218E716A}" type="presParOf" srcId="{09AD7B66-EADA-4B47-BFB1-6AB1B0B2F7FF}" destId="{3FC4BA9F-0831-4665-920D-01593A8072F6}" srcOrd="9" destOrd="0" presId="urn:microsoft.com/office/officeart/2005/8/layout/radial1"/>
    <dgm:cxn modelId="{5FFFC413-4DAB-49F2-814E-D050A1E63698}" type="presParOf" srcId="{3FC4BA9F-0831-4665-920D-01593A8072F6}" destId="{16C78B5E-25B8-4547-95DF-0AA06A390D93}" srcOrd="0" destOrd="0" presId="urn:microsoft.com/office/officeart/2005/8/layout/radial1"/>
    <dgm:cxn modelId="{0752C166-AF07-44E5-AA01-C87F5E7FFCA7}" type="presParOf" srcId="{09AD7B66-EADA-4B47-BFB1-6AB1B0B2F7FF}" destId="{DD84470A-4231-4FC0-8692-6A8C39D2400E}" srcOrd="10" destOrd="0" presId="urn:microsoft.com/office/officeart/2005/8/layout/radial1"/>
    <dgm:cxn modelId="{EB40990C-D3D4-440E-A6D6-96FB13C53CE3}" type="presParOf" srcId="{09AD7B66-EADA-4B47-BFB1-6AB1B0B2F7FF}" destId="{2D23F7AB-F22A-40B0-B5E0-800B0C3E4615}" srcOrd="11" destOrd="0" presId="urn:microsoft.com/office/officeart/2005/8/layout/radial1"/>
    <dgm:cxn modelId="{01585EF2-6D33-4090-A788-33724C6287EE}" type="presParOf" srcId="{2D23F7AB-F22A-40B0-B5E0-800B0C3E4615}" destId="{83FEF6F6-69CF-4BE8-AF98-73355E50233B}" srcOrd="0" destOrd="0" presId="urn:microsoft.com/office/officeart/2005/8/layout/radial1"/>
    <dgm:cxn modelId="{460B3197-49D6-48DF-850C-81121693DE4F}" type="presParOf" srcId="{09AD7B66-EADA-4B47-BFB1-6AB1B0B2F7FF}" destId="{69FC03F7-E82E-4C90-819E-91B7F8FEEFF6}" srcOrd="12" destOrd="0" presId="urn:microsoft.com/office/officeart/2005/8/layout/radial1"/>
    <dgm:cxn modelId="{6B81E4D7-1393-4407-A4F8-BFE563BE3EF7}" type="presParOf" srcId="{09AD7B66-EADA-4B47-BFB1-6AB1B0B2F7FF}" destId="{8490AE9D-826F-443A-8E0D-81D3985201E0}" srcOrd="13" destOrd="0" presId="urn:microsoft.com/office/officeart/2005/8/layout/radial1"/>
    <dgm:cxn modelId="{3BE0A0D8-7E95-45C0-9874-25A37CACE0E5}" type="presParOf" srcId="{8490AE9D-826F-443A-8E0D-81D3985201E0}" destId="{C42FC45B-C87C-4DFD-B9A2-95F54D6551C7}" srcOrd="0" destOrd="0" presId="urn:microsoft.com/office/officeart/2005/8/layout/radial1"/>
    <dgm:cxn modelId="{D397D7C6-E049-4656-88E1-1A15ACB2C6AA}" type="presParOf" srcId="{09AD7B66-EADA-4B47-BFB1-6AB1B0B2F7FF}" destId="{4E77B0D2-3927-49AF-B21C-6BBEFD9D1F84}" srcOrd="14" destOrd="0" presId="urn:microsoft.com/office/officeart/2005/8/layout/radial1"/>
    <dgm:cxn modelId="{63F24959-09EB-4C29-A652-5ECA4CCD1D44}" type="presParOf" srcId="{09AD7B66-EADA-4B47-BFB1-6AB1B0B2F7FF}" destId="{AB2A810E-EFA2-405B-A68E-9F94EEBC500A}" srcOrd="15" destOrd="0" presId="urn:microsoft.com/office/officeart/2005/8/layout/radial1"/>
    <dgm:cxn modelId="{DC08D4E1-BF32-4988-A455-041262DC5E6F}" type="presParOf" srcId="{AB2A810E-EFA2-405B-A68E-9F94EEBC500A}" destId="{21D51CF3-0331-4777-8237-B745B20A6961}" srcOrd="0" destOrd="0" presId="urn:microsoft.com/office/officeart/2005/8/layout/radial1"/>
    <dgm:cxn modelId="{4022537F-B907-4B12-A881-512C850F11A1}" type="presParOf" srcId="{09AD7B66-EADA-4B47-BFB1-6AB1B0B2F7FF}" destId="{EADF2A12-89CA-43FC-B0BA-A150DCE87633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D15C-7D4C-4A19-8927-61226BC44058}">
      <dsp:nvSpPr>
        <dsp:cNvPr id="0" name=""/>
        <dsp:cNvSpPr/>
      </dsp:nvSpPr>
      <dsp:spPr>
        <a:xfrm>
          <a:off x="5274272" y="2838632"/>
          <a:ext cx="1491054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Derecho de Familia</a:t>
          </a:r>
          <a:endParaRPr lang="es-CO" sz="2000" kern="1200" dirty="0"/>
        </a:p>
      </dsp:txBody>
      <dsp:txXfrm>
        <a:off x="5492632" y="2990037"/>
        <a:ext cx="1054334" cy="731050"/>
      </dsp:txXfrm>
    </dsp:sp>
    <dsp:sp modelId="{C3E30DC0-5BA8-4919-BB86-E63EE673B4AA}">
      <dsp:nvSpPr>
        <dsp:cNvPr id="0" name=""/>
        <dsp:cNvSpPr/>
      </dsp:nvSpPr>
      <dsp:spPr>
        <a:xfrm rot="16200000">
          <a:off x="5130494" y="1941598"/>
          <a:ext cx="1778611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778611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5975334" y="1904861"/>
        <a:ext cx="88930" cy="88930"/>
      </dsp:txXfrm>
    </dsp:sp>
    <dsp:sp modelId="{5ECDFD7D-FB7F-47BE-81B6-282A92947913}">
      <dsp:nvSpPr>
        <dsp:cNvPr id="0" name=""/>
        <dsp:cNvSpPr/>
      </dsp:nvSpPr>
      <dsp:spPr>
        <a:xfrm>
          <a:off x="5502869" y="26160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Sucesiones</a:t>
          </a:r>
          <a:endParaRPr lang="es-CO" sz="1050" kern="1200" dirty="0"/>
        </a:p>
      </dsp:txBody>
      <dsp:txXfrm>
        <a:off x="5654274" y="177565"/>
        <a:ext cx="731050" cy="731050"/>
      </dsp:txXfrm>
    </dsp:sp>
    <dsp:sp modelId="{9F128640-8424-4979-BEBE-8B662D6EF104}">
      <dsp:nvSpPr>
        <dsp:cNvPr id="0" name=""/>
        <dsp:cNvSpPr/>
      </dsp:nvSpPr>
      <dsp:spPr>
        <a:xfrm rot="17861538">
          <a:off x="5807201" y="2088651"/>
          <a:ext cx="1746937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746937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6636996" y="2052706"/>
        <a:ext cx="87346" cy="87346"/>
      </dsp:txXfrm>
    </dsp:sp>
    <dsp:sp modelId="{BA63D56C-D5D0-4D72-B4BB-85CAC9E844ED}">
      <dsp:nvSpPr>
        <dsp:cNvPr id="0" name=""/>
        <dsp:cNvSpPr/>
      </dsp:nvSpPr>
      <dsp:spPr>
        <a:xfrm>
          <a:off x="6809890" y="348311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Divorcios</a:t>
          </a:r>
          <a:endParaRPr lang="es-CO" sz="1400" kern="1200" dirty="0"/>
        </a:p>
      </dsp:txBody>
      <dsp:txXfrm>
        <a:off x="6961295" y="499716"/>
        <a:ext cx="731050" cy="731050"/>
      </dsp:txXfrm>
    </dsp:sp>
    <dsp:sp modelId="{938465A3-41F9-437C-B4C9-343AFE469828}">
      <dsp:nvSpPr>
        <dsp:cNvPr id="0" name=""/>
        <dsp:cNvSpPr/>
      </dsp:nvSpPr>
      <dsp:spPr>
        <a:xfrm rot="19523077">
          <a:off x="6401805" y="2513476"/>
          <a:ext cx="1653540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653540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7187236" y="2479866"/>
        <a:ext cx="82677" cy="82677"/>
      </dsp:txXfrm>
    </dsp:sp>
    <dsp:sp modelId="{B625246A-5037-4D2D-9483-FEF0005DD2D8}">
      <dsp:nvSpPr>
        <dsp:cNvPr id="0" name=""/>
        <dsp:cNvSpPr/>
      </dsp:nvSpPr>
      <dsp:spPr>
        <a:xfrm>
          <a:off x="7817488" y="1240966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Unión Marital de Hecho</a:t>
          </a:r>
          <a:endParaRPr lang="es-CO" sz="1000" kern="1200" dirty="0"/>
        </a:p>
      </dsp:txBody>
      <dsp:txXfrm>
        <a:off x="7968893" y="1392371"/>
        <a:ext cx="731050" cy="731050"/>
      </dsp:txXfrm>
    </dsp:sp>
    <dsp:sp modelId="{6AEE3587-87DA-43A1-903B-AC664EBD97DB}">
      <dsp:nvSpPr>
        <dsp:cNvPr id="0" name=""/>
        <dsp:cNvSpPr/>
      </dsp:nvSpPr>
      <dsp:spPr>
        <a:xfrm rot="21184615">
          <a:off x="6748480" y="3164902"/>
          <a:ext cx="1555795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555795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7487483" y="3133736"/>
        <a:ext cx="77789" cy="77789"/>
      </dsp:txXfrm>
    </dsp:sp>
    <dsp:sp modelId="{9902D4C8-3270-47EC-B21F-97F94E6B044F}">
      <dsp:nvSpPr>
        <dsp:cNvPr id="0" name=""/>
        <dsp:cNvSpPr/>
      </dsp:nvSpPr>
      <dsp:spPr>
        <a:xfrm>
          <a:off x="8294835" y="2499626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Liquidaciones sociedades patrimoniales </a:t>
          </a:r>
          <a:endParaRPr lang="es-CO" sz="900" kern="1200" dirty="0"/>
        </a:p>
      </dsp:txBody>
      <dsp:txXfrm>
        <a:off x="8446240" y="2651031"/>
        <a:ext cx="731050" cy="731050"/>
      </dsp:txXfrm>
    </dsp:sp>
    <dsp:sp modelId="{AE72D7BB-07E0-4E19-9935-FDA7C1F710AA}">
      <dsp:nvSpPr>
        <dsp:cNvPr id="0" name=""/>
        <dsp:cNvSpPr/>
      </dsp:nvSpPr>
      <dsp:spPr>
        <a:xfrm rot="1246154">
          <a:off x="6622023" y="3878869"/>
          <a:ext cx="1596002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596002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7380124" y="3846697"/>
        <a:ext cx="79800" cy="79800"/>
      </dsp:txXfrm>
    </dsp:sp>
    <dsp:sp modelId="{8E10B639-7DD0-49BF-B91C-CDFAE0794652}">
      <dsp:nvSpPr>
        <dsp:cNvPr id="0" name=""/>
        <dsp:cNvSpPr/>
      </dsp:nvSpPr>
      <dsp:spPr>
        <a:xfrm>
          <a:off x="8132576" y="3835948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Liquidaciones sociedades conyugales</a:t>
          </a:r>
          <a:endParaRPr lang="es-CO" sz="1000" kern="1200" dirty="0"/>
        </a:p>
      </dsp:txBody>
      <dsp:txXfrm>
        <a:off x="8283981" y="3987353"/>
        <a:ext cx="731050" cy="731050"/>
      </dsp:txXfrm>
    </dsp:sp>
    <dsp:sp modelId="{CAF00E58-5463-46EC-939B-2376124FF483}">
      <dsp:nvSpPr>
        <dsp:cNvPr id="0" name=""/>
        <dsp:cNvSpPr/>
      </dsp:nvSpPr>
      <dsp:spPr>
        <a:xfrm rot="2893744">
          <a:off x="6123761" y="4431985"/>
          <a:ext cx="1728785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728785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6944934" y="4396494"/>
        <a:ext cx="86439" cy="86439"/>
      </dsp:txXfrm>
    </dsp:sp>
    <dsp:sp modelId="{79F2D2C7-A94B-4ECD-A657-0B18849C9C05}">
      <dsp:nvSpPr>
        <dsp:cNvPr id="0" name=""/>
        <dsp:cNvSpPr/>
      </dsp:nvSpPr>
      <dsp:spPr>
        <a:xfrm>
          <a:off x="7391398" y="4952993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Exequatur</a:t>
          </a:r>
          <a:endParaRPr lang="es-CO" sz="1050" kern="1200" dirty="0"/>
        </a:p>
      </dsp:txBody>
      <dsp:txXfrm>
        <a:off x="7542803" y="5104398"/>
        <a:ext cx="731050" cy="731050"/>
      </dsp:txXfrm>
    </dsp:sp>
    <dsp:sp modelId="{A1A34FF2-A514-477B-AD13-C734A43480C1}">
      <dsp:nvSpPr>
        <dsp:cNvPr id="0" name=""/>
        <dsp:cNvSpPr/>
      </dsp:nvSpPr>
      <dsp:spPr>
        <a:xfrm rot="4569231">
          <a:off x="5471273" y="4717823"/>
          <a:ext cx="1772396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772396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6313162" y="4681242"/>
        <a:ext cx="88619" cy="88619"/>
      </dsp:txXfrm>
    </dsp:sp>
    <dsp:sp modelId="{28CBF2A6-44FC-4EC9-BC11-07CA2A7D281C}">
      <dsp:nvSpPr>
        <dsp:cNvPr id="0" name=""/>
        <dsp:cNvSpPr/>
      </dsp:nvSpPr>
      <dsp:spPr>
        <a:xfrm>
          <a:off x="6202616" y="5569378"/>
          <a:ext cx="980503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Testamentos</a:t>
          </a:r>
          <a:endParaRPr lang="es-CO" sz="1000" kern="1200" dirty="0"/>
        </a:p>
      </dsp:txBody>
      <dsp:txXfrm>
        <a:off x="6346207" y="5720783"/>
        <a:ext cx="693321" cy="731050"/>
      </dsp:txXfrm>
    </dsp:sp>
    <dsp:sp modelId="{D440F3A5-1807-470E-B45D-5407414A9B1C}">
      <dsp:nvSpPr>
        <dsp:cNvPr id="0" name=""/>
        <dsp:cNvSpPr/>
      </dsp:nvSpPr>
      <dsp:spPr>
        <a:xfrm rot="6230769">
          <a:off x="4796950" y="4717024"/>
          <a:ext cx="1770749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770749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5638056" y="4680483"/>
        <a:ext cx="88537" cy="88537"/>
      </dsp:txXfrm>
    </dsp:sp>
    <dsp:sp modelId="{B35B792B-05E0-46C0-970F-99A005894E32}">
      <dsp:nvSpPr>
        <dsp:cNvPr id="0" name=""/>
        <dsp:cNvSpPr/>
      </dsp:nvSpPr>
      <dsp:spPr>
        <a:xfrm>
          <a:off x="4829800" y="5569378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Adopciones</a:t>
          </a:r>
          <a:endParaRPr lang="es-CO" sz="1100" kern="1200" dirty="0"/>
        </a:p>
      </dsp:txBody>
      <dsp:txXfrm>
        <a:off x="4981205" y="5720783"/>
        <a:ext cx="731050" cy="731050"/>
      </dsp:txXfrm>
    </dsp:sp>
    <dsp:sp modelId="{A98FC96E-1732-4EE9-A7BF-BFBAEA764242}">
      <dsp:nvSpPr>
        <dsp:cNvPr id="0" name=""/>
        <dsp:cNvSpPr/>
      </dsp:nvSpPr>
      <dsp:spPr>
        <a:xfrm rot="7892308">
          <a:off x="4210035" y="4427185"/>
          <a:ext cx="1707085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707085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5020900" y="4392237"/>
        <a:ext cx="85354" cy="85354"/>
      </dsp:txXfrm>
    </dsp:sp>
    <dsp:sp modelId="{10C9FA3A-162F-4529-85C9-339D9862289D}">
      <dsp:nvSpPr>
        <dsp:cNvPr id="0" name=""/>
        <dsp:cNvSpPr/>
      </dsp:nvSpPr>
      <dsp:spPr>
        <a:xfrm>
          <a:off x="3637855" y="4943797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Declaración de Hijos de crianza</a:t>
          </a:r>
          <a:endParaRPr lang="es-CO" sz="1000" kern="1200" dirty="0"/>
        </a:p>
      </dsp:txBody>
      <dsp:txXfrm>
        <a:off x="3789260" y="5095202"/>
        <a:ext cx="731050" cy="731050"/>
      </dsp:txXfrm>
    </dsp:sp>
    <dsp:sp modelId="{55B02F08-490E-4770-94D7-CB967EA0F140}">
      <dsp:nvSpPr>
        <dsp:cNvPr id="0" name=""/>
        <dsp:cNvSpPr/>
      </dsp:nvSpPr>
      <dsp:spPr>
        <a:xfrm rot="9553846">
          <a:off x="3821574" y="3878869"/>
          <a:ext cx="1596002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596002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4579675" y="3846697"/>
        <a:ext cx="79800" cy="79800"/>
      </dsp:txXfrm>
    </dsp:sp>
    <dsp:sp modelId="{3D0B3C88-BC92-460D-88CE-66D25A3AE83D}">
      <dsp:nvSpPr>
        <dsp:cNvPr id="0" name=""/>
        <dsp:cNvSpPr/>
      </dsp:nvSpPr>
      <dsp:spPr>
        <a:xfrm>
          <a:off x="2873162" y="3835948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Tasación Cuota Alimentaria</a:t>
          </a:r>
          <a:endParaRPr lang="es-CO" sz="1000" kern="1200" dirty="0"/>
        </a:p>
      </dsp:txBody>
      <dsp:txXfrm>
        <a:off x="3024567" y="3987353"/>
        <a:ext cx="731050" cy="731050"/>
      </dsp:txXfrm>
    </dsp:sp>
    <dsp:sp modelId="{5E7DA0D7-19F7-4481-BC6D-5A3B9197ADB6}">
      <dsp:nvSpPr>
        <dsp:cNvPr id="0" name=""/>
        <dsp:cNvSpPr/>
      </dsp:nvSpPr>
      <dsp:spPr>
        <a:xfrm rot="11215385">
          <a:off x="3735323" y="3164902"/>
          <a:ext cx="1555795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555795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4474326" y="3133736"/>
        <a:ext cx="77789" cy="77789"/>
      </dsp:txXfrm>
    </dsp:sp>
    <dsp:sp modelId="{F636CE4F-FC74-4AE8-A98F-ECF2F82DD390}">
      <dsp:nvSpPr>
        <dsp:cNvPr id="0" name=""/>
        <dsp:cNvSpPr/>
      </dsp:nvSpPr>
      <dsp:spPr>
        <a:xfrm>
          <a:off x="2710903" y="2499626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Ejecutivo de alimentos</a:t>
          </a:r>
          <a:endParaRPr lang="es-CO" sz="1000" kern="1200" dirty="0"/>
        </a:p>
      </dsp:txBody>
      <dsp:txXfrm>
        <a:off x="2862308" y="2651031"/>
        <a:ext cx="731050" cy="731050"/>
      </dsp:txXfrm>
    </dsp:sp>
    <dsp:sp modelId="{2064BA5D-69FF-4F3F-8FEB-6E833E280B14}">
      <dsp:nvSpPr>
        <dsp:cNvPr id="0" name=""/>
        <dsp:cNvSpPr/>
      </dsp:nvSpPr>
      <dsp:spPr>
        <a:xfrm rot="12876923">
          <a:off x="3984254" y="2513476"/>
          <a:ext cx="1653540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653540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4769686" y="2479866"/>
        <a:ext cx="82677" cy="82677"/>
      </dsp:txXfrm>
    </dsp:sp>
    <dsp:sp modelId="{D72482EC-BD3B-417D-A95F-19AA61DA5497}">
      <dsp:nvSpPr>
        <dsp:cNvPr id="0" name=""/>
        <dsp:cNvSpPr/>
      </dsp:nvSpPr>
      <dsp:spPr>
        <a:xfrm>
          <a:off x="3188250" y="1240966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Filiación</a:t>
          </a:r>
          <a:endParaRPr lang="es-CO" sz="1400" kern="1200" dirty="0"/>
        </a:p>
      </dsp:txBody>
      <dsp:txXfrm>
        <a:off x="3339655" y="1392371"/>
        <a:ext cx="731050" cy="731050"/>
      </dsp:txXfrm>
    </dsp:sp>
    <dsp:sp modelId="{D2CF21C3-5900-4E0D-898E-7AA9B27A683D}">
      <dsp:nvSpPr>
        <dsp:cNvPr id="0" name=""/>
        <dsp:cNvSpPr/>
      </dsp:nvSpPr>
      <dsp:spPr>
        <a:xfrm rot="14538462">
          <a:off x="4485461" y="2088651"/>
          <a:ext cx="1746937" cy="15456"/>
        </a:xfrm>
        <a:custGeom>
          <a:avLst/>
          <a:gdLst/>
          <a:ahLst/>
          <a:cxnLst/>
          <a:rect l="0" t="0" r="0" b="0"/>
          <a:pathLst>
            <a:path>
              <a:moveTo>
                <a:pt x="0" y="7728"/>
              </a:moveTo>
              <a:lnTo>
                <a:pt x="1746937" y="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5315256" y="2052706"/>
        <a:ext cx="87346" cy="87346"/>
      </dsp:txXfrm>
    </dsp:sp>
    <dsp:sp modelId="{515FEE50-BB39-449C-8343-DFF878694DC2}">
      <dsp:nvSpPr>
        <dsp:cNvPr id="0" name=""/>
        <dsp:cNvSpPr/>
      </dsp:nvSpPr>
      <dsp:spPr>
        <a:xfrm>
          <a:off x="4195848" y="348311"/>
          <a:ext cx="1033860" cy="1033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Reconocimiento</a:t>
          </a:r>
          <a:r>
            <a:rPr lang="es-MX" sz="900" kern="1200" dirty="0"/>
            <a:t> de paternidad</a:t>
          </a:r>
          <a:endParaRPr lang="es-CO" sz="900" kern="1200" dirty="0"/>
        </a:p>
      </dsp:txBody>
      <dsp:txXfrm>
        <a:off x="4347253" y="499716"/>
        <a:ext cx="731050" cy="731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D15C-7D4C-4A19-8927-61226BC44058}">
      <dsp:nvSpPr>
        <dsp:cNvPr id="0" name=""/>
        <dsp:cNvSpPr/>
      </dsp:nvSpPr>
      <dsp:spPr>
        <a:xfrm>
          <a:off x="4943043" y="2568103"/>
          <a:ext cx="215351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PROPIEDAD HORIZONTAL</a:t>
          </a:r>
          <a:endParaRPr lang="es-CO" sz="2000" kern="1200" dirty="0"/>
        </a:p>
      </dsp:txBody>
      <dsp:txXfrm>
        <a:off x="5258418" y="2786776"/>
        <a:ext cx="1522762" cy="1055846"/>
      </dsp:txXfrm>
    </dsp:sp>
    <dsp:sp modelId="{C3E30DC0-5BA8-4919-BB86-E63EE673B4AA}">
      <dsp:nvSpPr>
        <dsp:cNvPr id="0" name=""/>
        <dsp:cNvSpPr/>
      </dsp:nvSpPr>
      <dsp:spPr>
        <a:xfrm rot="16200000">
          <a:off x="5496125" y="2033267"/>
          <a:ext cx="104734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47348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50" kern="1200" dirty="0"/>
        </a:p>
      </dsp:txBody>
      <dsp:txXfrm>
        <a:off x="5993616" y="2018245"/>
        <a:ext cx="52367" cy="52367"/>
      </dsp:txXfrm>
    </dsp:sp>
    <dsp:sp modelId="{5ECDFD7D-FB7F-47BE-81B6-282A92947913}">
      <dsp:nvSpPr>
        <dsp:cNvPr id="0" name=""/>
        <dsp:cNvSpPr/>
      </dsp:nvSpPr>
      <dsp:spPr>
        <a:xfrm>
          <a:off x="5273203" y="27562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Cobro de cartera</a:t>
          </a:r>
          <a:endParaRPr lang="es-CO" sz="1200" kern="1200" dirty="0"/>
        </a:p>
      </dsp:txBody>
      <dsp:txXfrm>
        <a:off x="5491876" y="246235"/>
        <a:ext cx="1055846" cy="1055846"/>
      </dsp:txXfrm>
    </dsp:sp>
    <dsp:sp modelId="{9F128640-8424-4979-BEBE-8B662D6EF104}">
      <dsp:nvSpPr>
        <dsp:cNvPr id="0" name=""/>
        <dsp:cNvSpPr/>
      </dsp:nvSpPr>
      <dsp:spPr>
        <a:xfrm rot="18900000">
          <a:off x="6497689" y="2362513"/>
          <a:ext cx="926269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926269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50" kern="1200" dirty="0"/>
        </a:p>
      </dsp:txBody>
      <dsp:txXfrm>
        <a:off x="6937667" y="2350518"/>
        <a:ext cx="46313" cy="46313"/>
      </dsp:txXfrm>
    </dsp:sp>
    <dsp:sp modelId="{BA63D56C-D5D0-4D72-B4BB-85CAC9E844ED}">
      <dsp:nvSpPr>
        <dsp:cNvPr id="0" name=""/>
        <dsp:cNvSpPr/>
      </dsp:nvSpPr>
      <dsp:spPr>
        <a:xfrm>
          <a:off x="7069637" y="771670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Demanda ejecutivas</a:t>
          </a:r>
          <a:endParaRPr lang="es-CO" sz="1600" kern="1200" dirty="0"/>
        </a:p>
      </dsp:txBody>
      <dsp:txXfrm>
        <a:off x="7288310" y="990343"/>
        <a:ext cx="1055846" cy="1055846"/>
      </dsp:txXfrm>
    </dsp:sp>
    <dsp:sp modelId="{6327AD51-754E-4357-ACA3-673449006F2E}">
      <dsp:nvSpPr>
        <dsp:cNvPr id="0" name=""/>
        <dsp:cNvSpPr/>
      </dsp:nvSpPr>
      <dsp:spPr>
        <a:xfrm>
          <a:off x="7096556" y="3303537"/>
          <a:ext cx="71718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717188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/>
        </a:p>
      </dsp:txBody>
      <dsp:txXfrm>
        <a:off x="7437220" y="3296770"/>
        <a:ext cx="35859" cy="35859"/>
      </dsp:txXfrm>
    </dsp:sp>
    <dsp:sp modelId="{7B791250-48F2-443F-B0F5-F462B7D96D63}">
      <dsp:nvSpPr>
        <dsp:cNvPr id="0" name=""/>
        <dsp:cNvSpPr/>
      </dsp:nvSpPr>
      <dsp:spPr>
        <a:xfrm>
          <a:off x="7813744" y="2568103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Reglamento copropiedad</a:t>
          </a:r>
          <a:endParaRPr lang="es-CO" sz="1500" kern="1200" dirty="0"/>
        </a:p>
      </dsp:txBody>
      <dsp:txXfrm>
        <a:off x="8032417" y="2786776"/>
        <a:ext cx="1055846" cy="1055846"/>
      </dsp:txXfrm>
    </dsp:sp>
    <dsp:sp modelId="{DC1944F9-78DB-4BAF-9020-F577726B897B}">
      <dsp:nvSpPr>
        <dsp:cNvPr id="0" name=""/>
        <dsp:cNvSpPr/>
      </dsp:nvSpPr>
      <dsp:spPr>
        <a:xfrm rot="2700000">
          <a:off x="6497689" y="4244562"/>
          <a:ext cx="926269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926269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/>
        </a:p>
      </dsp:txBody>
      <dsp:txXfrm>
        <a:off x="6937667" y="4232567"/>
        <a:ext cx="46313" cy="46313"/>
      </dsp:txXfrm>
    </dsp:sp>
    <dsp:sp modelId="{C826EEC4-DFFC-48C3-BA15-1CD2E2371E0C}">
      <dsp:nvSpPr>
        <dsp:cNvPr id="0" name=""/>
        <dsp:cNvSpPr/>
      </dsp:nvSpPr>
      <dsp:spPr>
        <a:xfrm>
          <a:off x="7069637" y="4364537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Manual de Convivencia</a:t>
          </a:r>
          <a:endParaRPr lang="es-CO" sz="1600" kern="1200" dirty="0"/>
        </a:p>
      </dsp:txBody>
      <dsp:txXfrm>
        <a:off x="7288310" y="4583210"/>
        <a:ext cx="1055846" cy="1055846"/>
      </dsp:txXfrm>
    </dsp:sp>
    <dsp:sp modelId="{3FC4BA9F-0831-4665-920D-01593A8072F6}">
      <dsp:nvSpPr>
        <dsp:cNvPr id="0" name=""/>
        <dsp:cNvSpPr/>
      </dsp:nvSpPr>
      <dsp:spPr>
        <a:xfrm rot="5400000">
          <a:off x="5496125" y="4573808"/>
          <a:ext cx="104734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1047348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/>
        </a:p>
      </dsp:txBody>
      <dsp:txXfrm>
        <a:off x="5993616" y="4558786"/>
        <a:ext cx="52367" cy="52367"/>
      </dsp:txXfrm>
    </dsp:sp>
    <dsp:sp modelId="{DD84470A-4231-4FC0-8692-6A8C39D2400E}">
      <dsp:nvSpPr>
        <dsp:cNvPr id="0" name=""/>
        <dsp:cNvSpPr/>
      </dsp:nvSpPr>
      <dsp:spPr>
        <a:xfrm>
          <a:off x="5273203" y="5108644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Manual de parqueadero</a:t>
          </a:r>
          <a:endParaRPr lang="es-CO" sz="1400" kern="1200" dirty="0"/>
        </a:p>
      </dsp:txBody>
      <dsp:txXfrm>
        <a:off x="5491876" y="5327317"/>
        <a:ext cx="1055846" cy="1055846"/>
      </dsp:txXfrm>
    </dsp:sp>
    <dsp:sp modelId="{2D23F7AB-F22A-40B0-B5E0-800B0C3E4615}">
      <dsp:nvSpPr>
        <dsp:cNvPr id="0" name=""/>
        <dsp:cNvSpPr/>
      </dsp:nvSpPr>
      <dsp:spPr>
        <a:xfrm rot="8100000">
          <a:off x="4615640" y="4244562"/>
          <a:ext cx="926269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926269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5055618" y="4232567"/>
        <a:ext cx="46313" cy="46313"/>
      </dsp:txXfrm>
    </dsp:sp>
    <dsp:sp modelId="{69FC03F7-E82E-4C90-819E-91B7F8FEEFF6}">
      <dsp:nvSpPr>
        <dsp:cNvPr id="0" name=""/>
        <dsp:cNvSpPr/>
      </dsp:nvSpPr>
      <dsp:spPr>
        <a:xfrm>
          <a:off x="3476770" y="4364537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Procesos de Rendición de cuentas</a:t>
          </a:r>
          <a:endParaRPr lang="es-CO" sz="1600" kern="1200" dirty="0"/>
        </a:p>
      </dsp:txBody>
      <dsp:txXfrm>
        <a:off x="3695443" y="4583210"/>
        <a:ext cx="1055846" cy="1055846"/>
      </dsp:txXfrm>
    </dsp:sp>
    <dsp:sp modelId="{8490AE9D-826F-443A-8E0D-81D3985201E0}">
      <dsp:nvSpPr>
        <dsp:cNvPr id="0" name=""/>
        <dsp:cNvSpPr/>
      </dsp:nvSpPr>
      <dsp:spPr>
        <a:xfrm rot="10800000">
          <a:off x="4225855" y="3303537"/>
          <a:ext cx="71718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717188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4566519" y="3296770"/>
        <a:ext cx="35859" cy="35859"/>
      </dsp:txXfrm>
    </dsp:sp>
    <dsp:sp modelId="{4E77B0D2-3927-49AF-B21C-6BBEFD9D1F84}">
      <dsp:nvSpPr>
        <dsp:cNvPr id="0" name=""/>
        <dsp:cNvSpPr/>
      </dsp:nvSpPr>
      <dsp:spPr>
        <a:xfrm>
          <a:off x="2732662" y="2568103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Auditorias jurídicas</a:t>
          </a:r>
          <a:endParaRPr lang="es-CO" sz="1600" kern="1200" dirty="0"/>
        </a:p>
      </dsp:txBody>
      <dsp:txXfrm>
        <a:off x="2951335" y="2786776"/>
        <a:ext cx="1055846" cy="1055846"/>
      </dsp:txXfrm>
    </dsp:sp>
    <dsp:sp modelId="{AB2A810E-EFA2-405B-A68E-9F94EEBC500A}">
      <dsp:nvSpPr>
        <dsp:cNvPr id="0" name=""/>
        <dsp:cNvSpPr/>
      </dsp:nvSpPr>
      <dsp:spPr>
        <a:xfrm rot="13500000">
          <a:off x="4615640" y="2362513"/>
          <a:ext cx="926269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926269" y="1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5055618" y="2350518"/>
        <a:ext cx="46313" cy="46313"/>
      </dsp:txXfrm>
    </dsp:sp>
    <dsp:sp modelId="{EADF2A12-89CA-43FC-B0BA-A150DCE87633}">
      <dsp:nvSpPr>
        <dsp:cNvPr id="0" name=""/>
        <dsp:cNvSpPr/>
      </dsp:nvSpPr>
      <dsp:spPr>
        <a:xfrm>
          <a:off x="3476770" y="771670"/>
          <a:ext cx="1493192" cy="1493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Contestaciones peticiones y tutelas</a:t>
          </a:r>
          <a:endParaRPr lang="es-CO" sz="1300" kern="1200" dirty="0"/>
        </a:p>
      </dsp:txBody>
      <dsp:txXfrm>
        <a:off x="3695443" y="990343"/>
        <a:ext cx="1055846" cy="1055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  <a:path w="2982595" h="3209290">
                <a:moveTo>
                  <a:pt x="2981579" y="323088"/>
                </a:moveTo>
                <a:lnTo>
                  <a:pt x="1085088" y="221957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43209" y="3132582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  <a:path w="2982595" h="3209290">
                <a:moveTo>
                  <a:pt x="2981579" y="323088"/>
                </a:moveTo>
                <a:lnTo>
                  <a:pt x="1085088" y="221957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838" y="784047"/>
            <a:ext cx="3150870" cy="10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6873" y="2827401"/>
            <a:ext cx="6517640" cy="147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rytabogados.com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"/>
            <a:ext cx="12206605" cy="6858000"/>
            <a:chOff x="0" y="-2"/>
            <a:chExt cx="122066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37297" y="32765"/>
              <a:ext cx="4853305" cy="4921250"/>
            </a:xfrm>
            <a:custGeom>
              <a:avLst/>
              <a:gdLst/>
              <a:ahLst/>
              <a:cxnLst/>
              <a:rect l="l" t="t" r="r" b="b"/>
              <a:pathLst>
                <a:path w="4853305" h="4921250">
                  <a:moveTo>
                    <a:pt x="4853051" y="0"/>
                  </a:moveTo>
                  <a:lnTo>
                    <a:pt x="0" y="4853051"/>
                  </a:lnTo>
                </a:path>
                <a:path w="4853305" h="4921250">
                  <a:moveTo>
                    <a:pt x="4852416" y="577595"/>
                  </a:moveTo>
                  <a:lnTo>
                    <a:pt x="509016" y="4920995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-2"/>
              <a:ext cx="12153900" cy="675350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3235" y="779221"/>
            <a:ext cx="76923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90" dirty="0"/>
              <a:t>R</a:t>
            </a:r>
            <a:r>
              <a:rPr sz="5400" spc="-380" dirty="0"/>
              <a:t> </a:t>
            </a:r>
            <a:r>
              <a:rPr sz="5400" spc="155" dirty="0"/>
              <a:t>&amp;</a:t>
            </a:r>
            <a:r>
              <a:rPr sz="5400" spc="-375" dirty="0"/>
              <a:t> </a:t>
            </a:r>
            <a:r>
              <a:rPr sz="5400" spc="-1035" dirty="0"/>
              <a:t>T</a:t>
            </a:r>
            <a:r>
              <a:rPr sz="5400" spc="-370" dirty="0"/>
              <a:t> </a:t>
            </a:r>
            <a:r>
              <a:rPr sz="5400" dirty="0"/>
              <a:t>ABOGADOS</a:t>
            </a:r>
            <a:r>
              <a:rPr sz="5400" spc="-375" dirty="0"/>
              <a:t> LTDA</a:t>
            </a:r>
            <a:endParaRPr sz="5400" dirty="0"/>
          </a:p>
        </p:txBody>
      </p:sp>
      <p:sp>
        <p:nvSpPr>
          <p:cNvPr id="8" name="object 8"/>
          <p:cNvSpPr txBox="1"/>
          <p:nvPr/>
        </p:nvSpPr>
        <p:spPr>
          <a:xfrm>
            <a:off x="8991981" y="5553252"/>
            <a:ext cx="31045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Carrera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Verdana"/>
                <a:cs typeface="Verdana"/>
              </a:rPr>
              <a:t>15-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39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oficina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903</a:t>
            </a:r>
            <a:endParaRPr sz="1600" dirty="0">
              <a:latin typeface="Verdana"/>
              <a:cs typeface="Verdana"/>
            </a:endParaRPr>
          </a:p>
          <a:p>
            <a:pPr marL="748665" marR="5080" indent="1033144" algn="r">
              <a:lnSpc>
                <a:spcPct val="100000"/>
              </a:lnSpc>
            </a:pP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Edificio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Unión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Bogotá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D.C. </a:t>
            </a:r>
            <a:r>
              <a:rPr sz="1600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  <a:hlinkClick r:id="rId5"/>
              </a:rPr>
              <a:t>www.rytabogados.com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200" y="9143"/>
            <a:ext cx="12116054" cy="6849237"/>
            <a:chOff x="76200" y="9143"/>
            <a:chExt cx="12116054" cy="6849237"/>
          </a:xfrm>
        </p:grpSpPr>
        <p:sp>
          <p:nvSpPr>
            <p:cNvPr id="10" name="object 10"/>
            <p:cNvSpPr/>
            <p:nvPr/>
          </p:nvSpPr>
          <p:spPr>
            <a:xfrm>
              <a:off x="6108191" y="9143"/>
              <a:ext cx="6080760" cy="6164580"/>
            </a:xfrm>
            <a:custGeom>
              <a:avLst/>
              <a:gdLst/>
              <a:ahLst/>
              <a:cxnLst/>
              <a:rect l="l" t="t" r="r" b="b"/>
              <a:pathLst>
                <a:path w="6080759" h="6164580">
                  <a:moveTo>
                    <a:pt x="5929884" y="0"/>
                  </a:moveTo>
                  <a:lnTo>
                    <a:pt x="2119884" y="3810000"/>
                  </a:lnTo>
                </a:path>
                <a:path w="6080759" h="6164580">
                  <a:moveTo>
                    <a:pt x="6080633" y="83820"/>
                  </a:moveTo>
                  <a:lnTo>
                    <a:pt x="0" y="6164478"/>
                  </a:lnTo>
                </a:path>
                <a:path w="6080759" h="6164580">
                  <a:moveTo>
                    <a:pt x="6080760" y="219455"/>
                  </a:moveTo>
                  <a:lnTo>
                    <a:pt x="1127760" y="517245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337297" y="34290"/>
              <a:ext cx="4853305" cy="4919980"/>
            </a:xfrm>
            <a:custGeom>
              <a:avLst/>
              <a:gdLst/>
              <a:ahLst/>
              <a:cxnLst/>
              <a:rect l="l" t="t" r="r" b="b"/>
              <a:pathLst>
                <a:path w="4853305" h="4919980">
                  <a:moveTo>
                    <a:pt x="4853051" y="0"/>
                  </a:moveTo>
                  <a:lnTo>
                    <a:pt x="0" y="4853051"/>
                  </a:lnTo>
                </a:path>
                <a:path w="4853305" h="4919980">
                  <a:moveTo>
                    <a:pt x="4852416" y="576071"/>
                  </a:moveTo>
                  <a:lnTo>
                    <a:pt x="509016" y="4919471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511284" y="6658355"/>
              <a:ext cx="2680970" cy="200025"/>
            </a:xfrm>
            <a:custGeom>
              <a:avLst/>
              <a:gdLst/>
              <a:ahLst/>
              <a:cxnLst/>
              <a:rect l="l" t="t" r="r" b="b"/>
              <a:pathLst>
                <a:path w="2680970" h="200025">
                  <a:moveTo>
                    <a:pt x="2680716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680716" y="199644"/>
                  </a:lnTo>
                  <a:lnTo>
                    <a:pt x="2680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" y="32765"/>
              <a:ext cx="2063495" cy="2055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582" y="767778"/>
            <a:ext cx="10337927" cy="53041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31963" y="4326382"/>
            <a:ext cx="2586990" cy="11772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0485" marR="5080" indent="-58419">
              <a:lnSpc>
                <a:spcPts val="1000"/>
              </a:lnSpc>
              <a:spcBef>
                <a:spcPts val="200"/>
              </a:spcBef>
              <a:buSzPct val="88888"/>
              <a:buChar char="•"/>
              <a:tabLst>
                <a:tab pos="70485" algn="l"/>
                <a:tab pos="80645" algn="l"/>
              </a:tabLst>
            </a:pPr>
            <a:r>
              <a:rPr sz="900" dirty="0">
                <a:latin typeface="Verdana"/>
                <a:cs typeface="Verdana"/>
              </a:rPr>
              <a:t>	</a:t>
            </a:r>
            <a:r>
              <a:rPr sz="900" spc="-25" dirty="0">
                <a:latin typeface="Verdana"/>
                <a:cs typeface="Verdana"/>
              </a:rPr>
              <a:t>COOPERATIVA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5" dirty="0">
                <a:latin typeface="Verdana"/>
                <a:cs typeface="Verdana"/>
              </a:rPr>
              <a:t> </a:t>
            </a:r>
            <a:r>
              <a:rPr sz="900" spc="-75" dirty="0">
                <a:latin typeface="Verdana"/>
                <a:cs typeface="Verdana"/>
              </a:rPr>
              <a:t>DEL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COLEGIO </a:t>
            </a:r>
            <a:r>
              <a:rPr sz="900" spc="-55" dirty="0">
                <a:latin typeface="Verdana"/>
                <a:cs typeface="Verdana"/>
              </a:rPr>
              <a:t>CAMPESTRE</a:t>
            </a:r>
            <a:r>
              <a:rPr sz="900" spc="-5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COOPEC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4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spc="-10" dirty="0">
                <a:latin typeface="Verdana"/>
                <a:cs typeface="Verdana"/>
              </a:rPr>
              <a:t>COOPTRAISS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spc="-10" dirty="0">
                <a:latin typeface="Verdana"/>
                <a:cs typeface="Verdana"/>
              </a:rPr>
              <a:t>COODETRANSA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70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spc="-10" dirty="0">
                <a:latin typeface="Verdana"/>
                <a:cs typeface="Verdana"/>
              </a:rPr>
              <a:t>COOPTEQUENDAMA.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spc="-10" dirty="0">
                <a:latin typeface="Verdana"/>
                <a:cs typeface="Verdana"/>
              </a:rPr>
              <a:t>COOPEFIPAR</a:t>
            </a:r>
            <a:endParaRPr sz="900" dirty="0">
              <a:latin typeface="Verdana"/>
              <a:cs typeface="Verdana"/>
            </a:endParaRPr>
          </a:p>
          <a:p>
            <a:pPr marL="81280" indent="-68580">
              <a:lnSpc>
                <a:spcPct val="100000"/>
              </a:lnSpc>
              <a:spcBef>
                <a:spcPts val="75"/>
              </a:spcBef>
              <a:buSzPct val="88888"/>
              <a:buChar char="•"/>
              <a:tabLst>
                <a:tab pos="81280" algn="l"/>
              </a:tabLst>
            </a:pPr>
            <a:r>
              <a:rPr sz="900" spc="-10" dirty="0">
                <a:latin typeface="Verdana"/>
                <a:cs typeface="Verdana"/>
              </a:rPr>
              <a:t>COOPEOLIVOS</a:t>
            </a:r>
            <a:endParaRPr lang="es-MX" sz="900" spc="-10" dirty="0">
              <a:latin typeface="Verdana"/>
              <a:cs typeface="Verdana"/>
            </a:endParaRPr>
          </a:p>
          <a:p>
            <a:pPr marL="81280" indent="-68580">
              <a:lnSpc>
                <a:spcPct val="100000"/>
              </a:lnSpc>
              <a:spcBef>
                <a:spcPts val="75"/>
              </a:spcBef>
              <a:buSzPct val="88888"/>
              <a:buChar char="•"/>
              <a:tabLst>
                <a:tab pos="81280" algn="l"/>
              </a:tabLst>
            </a:pPr>
            <a:r>
              <a:rPr lang="es-CO" sz="900" spc="-10" dirty="0">
                <a:latin typeface="Verdana"/>
                <a:cs typeface="Verdana"/>
              </a:rPr>
              <a:t>ALIANZA INTEGRAL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4853" y="3915823"/>
            <a:ext cx="2704974" cy="201144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9850" indent="-64769">
              <a:lnSpc>
                <a:spcPct val="100000"/>
              </a:lnSpc>
              <a:spcBef>
                <a:spcPts val="1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spc="-45" dirty="0">
                <a:latin typeface="Verdana"/>
                <a:cs typeface="Verdana"/>
              </a:rPr>
              <a:t>AMADEUS</a:t>
            </a:r>
            <a:r>
              <a:rPr sz="1000" spc="1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PH</a:t>
            </a:r>
            <a:endParaRPr sz="1000" dirty="0">
              <a:latin typeface="Verdana"/>
              <a:cs typeface="Verdana"/>
            </a:endParaRPr>
          </a:p>
          <a:p>
            <a:pPr marL="69850" indent="-64769">
              <a:lnSpc>
                <a:spcPct val="100000"/>
              </a:lnSpc>
              <a:spcBef>
                <a:spcPts val="80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</a:t>
            </a:r>
            <a:r>
              <a:rPr sz="1000" spc="-10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HOME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30" dirty="0">
                <a:latin typeface="Verdana"/>
                <a:cs typeface="Verdana"/>
              </a:rPr>
              <a:t>OFFICE</a:t>
            </a:r>
            <a:endParaRPr sz="1000" dirty="0">
              <a:latin typeface="Verdana"/>
              <a:cs typeface="Verdana"/>
            </a:endParaRPr>
          </a:p>
          <a:p>
            <a:pPr marL="69850" indent="-64769">
              <a:lnSpc>
                <a:spcPct val="100000"/>
              </a:lnSpc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spc="-110" dirty="0">
                <a:latin typeface="Verdana"/>
                <a:cs typeface="Verdana"/>
              </a:rPr>
              <a:t>EL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90" dirty="0">
                <a:latin typeface="Verdana"/>
                <a:cs typeface="Verdana"/>
              </a:rPr>
              <a:t>LAUREL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PH</a:t>
            </a:r>
            <a:endParaRPr sz="1000" dirty="0">
              <a:latin typeface="Verdana"/>
              <a:cs typeface="Verdana"/>
            </a:endParaRPr>
          </a:p>
          <a:p>
            <a:pPr marL="69850" indent="-64769">
              <a:lnSpc>
                <a:spcPct val="100000"/>
              </a:lnSpc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 </a:t>
            </a:r>
            <a:r>
              <a:rPr sz="1000" spc="-40" dirty="0">
                <a:latin typeface="Verdana"/>
                <a:cs typeface="Verdana"/>
              </a:rPr>
              <a:t>LA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SCALA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PH</a:t>
            </a:r>
            <a:endParaRPr sz="1000" dirty="0">
              <a:latin typeface="Verdana"/>
              <a:cs typeface="Verdana"/>
            </a:endParaRPr>
          </a:p>
          <a:p>
            <a:pPr marL="69850" indent="-64769">
              <a:lnSpc>
                <a:spcPct val="100000"/>
              </a:lnSpc>
              <a:spcBef>
                <a:spcPts val="9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spc="-75" dirty="0">
                <a:latin typeface="Verdana"/>
                <a:cs typeface="Verdana"/>
              </a:rPr>
              <a:t>FOUNTAIN</a:t>
            </a:r>
            <a:r>
              <a:rPr sz="1000" spc="25" dirty="0">
                <a:latin typeface="Verdana"/>
                <a:cs typeface="Verdana"/>
              </a:rPr>
              <a:t> </a:t>
            </a:r>
            <a:r>
              <a:rPr sz="1000" spc="-110" dirty="0">
                <a:latin typeface="Verdana"/>
                <a:cs typeface="Verdana"/>
              </a:rPr>
              <a:t>BLUE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PH</a:t>
            </a:r>
            <a:endParaRPr sz="1000" dirty="0">
              <a:latin typeface="Verdana"/>
              <a:cs typeface="Verdana"/>
            </a:endParaRPr>
          </a:p>
          <a:p>
            <a:pPr marL="69850" indent="-64769">
              <a:lnSpc>
                <a:spcPct val="100000"/>
              </a:lnSpc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</a:t>
            </a:r>
            <a:r>
              <a:rPr sz="1000" spc="-95" dirty="0">
                <a:latin typeface="Verdana"/>
                <a:cs typeface="Verdana"/>
              </a:rPr>
              <a:t> </a:t>
            </a:r>
            <a:r>
              <a:rPr sz="1000" spc="-40" dirty="0">
                <a:latin typeface="Verdana"/>
                <a:cs typeface="Verdana"/>
              </a:rPr>
              <a:t>CALLE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spc="-95" dirty="0">
                <a:latin typeface="Verdana"/>
                <a:cs typeface="Verdana"/>
              </a:rPr>
              <a:t>88</a:t>
            </a:r>
            <a:r>
              <a:rPr sz="1000" spc="-7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PH</a:t>
            </a:r>
            <a:endParaRPr sz="1000" dirty="0">
              <a:latin typeface="Verdana"/>
              <a:cs typeface="Verdana"/>
            </a:endParaRPr>
          </a:p>
          <a:p>
            <a:pPr marL="69850" indent="-64769">
              <a:lnSpc>
                <a:spcPct val="100000"/>
              </a:lnSpc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 </a:t>
            </a:r>
            <a:r>
              <a:rPr sz="1000" dirty="0">
                <a:latin typeface="Verdana"/>
                <a:cs typeface="Verdana"/>
              </a:rPr>
              <a:t>ALCALÁ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spc="-95" dirty="0">
                <a:latin typeface="Verdana"/>
                <a:cs typeface="Verdana"/>
              </a:rPr>
              <a:t>94</a:t>
            </a:r>
            <a:r>
              <a:rPr sz="1000" spc="-6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PH</a:t>
            </a:r>
            <a:endParaRPr sz="1000" dirty="0">
              <a:latin typeface="Verdana"/>
              <a:cs typeface="Verdana"/>
            </a:endParaRPr>
          </a:p>
          <a:p>
            <a:pPr marL="69850" indent="-64769">
              <a:lnSpc>
                <a:spcPct val="100000"/>
              </a:lnSpc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sz="1000" spc="-90" dirty="0">
                <a:latin typeface="Verdana"/>
                <a:cs typeface="Verdana"/>
              </a:rPr>
              <a:t>EDIFICIO</a:t>
            </a:r>
            <a:r>
              <a:rPr sz="1000" spc="-8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VIDANOVA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PH</a:t>
            </a:r>
            <a:endParaRPr lang="es-MX" sz="1000" spc="-25" dirty="0">
              <a:latin typeface="Verdana"/>
              <a:cs typeface="Verdana"/>
            </a:endParaRPr>
          </a:p>
          <a:p>
            <a:pPr marL="69850" indent="-64769"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lang="es-CO" sz="1000" dirty="0">
                <a:latin typeface="Verdana"/>
                <a:cs typeface="Verdana"/>
              </a:rPr>
              <a:t>EDIFICIO OXUS</a:t>
            </a:r>
            <a:r>
              <a:rPr lang="es-CO" sz="1000" spc="-25" dirty="0">
                <a:latin typeface="Verdana"/>
                <a:cs typeface="Verdana"/>
              </a:rPr>
              <a:t> CENTRO EMPRESARIAL.</a:t>
            </a:r>
          </a:p>
          <a:p>
            <a:pPr marL="69850" indent="-64769"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lang="es-CO" sz="1000" spc="-25" dirty="0">
                <a:latin typeface="Verdana"/>
                <a:cs typeface="Verdana"/>
              </a:rPr>
              <a:t>EDICIO BERNA</a:t>
            </a:r>
          </a:p>
          <a:p>
            <a:pPr marL="69850" indent="-64769"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r>
              <a:rPr lang="es-CO" sz="1000" spc="-25" dirty="0">
                <a:latin typeface="Verdana"/>
                <a:cs typeface="Verdana"/>
              </a:rPr>
              <a:t>ENTRE OTROS</a:t>
            </a:r>
          </a:p>
          <a:p>
            <a:pPr marL="69850" indent="-64769">
              <a:lnSpc>
                <a:spcPct val="100000"/>
              </a:lnSpc>
              <a:spcBef>
                <a:spcPts val="85"/>
              </a:spcBef>
              <a:buSzPct val="90000"/>
              <a:buFont typeface="Symbol"/>
              <a:buChar char=""/>
              <a:tabLst>
                <a:tab pos="69850" algn="l"/>
              </a:tabLst>
            </a:pP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5218" y="989203"/>
            <a:ext cx="2685415" cy="20819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9215" marR="191770" indent="-58419">
              <a:lnSpc>
                <a:spcPts val="980"/>
              </a:lnSpc>
              <a:spcBef>
                <a:spcPts val="215"/>
              </a:spcBef>
              <a:buSzPct val="88888"/>
              <a:buFont typeface="Symbol"/>
              <a:buChar char=""/>
              <a:tabLst>
                <a:tab pos="70485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70" dirty="0">
                <a:latin typeface="Verdana"/>
                <a:cs typeface="Verdana"/>
              </a:rPr>
              <a:t>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25" dirty="0">
                <a:latin typeface="Verdana"/>
                <a:cs typeface="Verdana"/>
              </a:rPr>
              <a:t>LA</a:t>
            </a:r>
            <a:r>
              <a:rPr sz="900" spc="-7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UNIVERSIDAD 	</a:t>
            </a:r>
            <a:r>
              <a:rPr sz="900" spc="-120" dirty="0">
                <a:latin typeface="Verdana"/>
                <a:cs typeface="Verdana"/>
              </a:rPr>
              <a:t>DISTRITAL</a:t>
            </a:r>
            <a:r>
              <a:rPr sz="900" spc="-5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–FEUD-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70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LEGIS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125" dirty="0">
                <a:latin typeface="Verdana"/>
                <a:cs typeface="Verdana"/>
              </a:rPr>
              <a:t>-</a:t>
            </a:r>
            <a:r>
              <a:rPr sz="900" spc="-10" dirty="0">
                <a:latin typeface="Verdana"/>
                <a:cs typeface="Verdana"/>
              </a:rPr>
              <a:t>FONLEG-</a:t>
            </a:r>
            <a:endParaRPr sz="900" dirty="0">
              <a:latin typeface="Verdana"/>
              <a:cs typeface="Verdana"/>
            </a:endParaRPr>
          </a:p>
          <a:p>
            <a:pPr marL="70485" indent="-59055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70485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70" dirty="0">
                <a:latin typeface="Verdana"/>
                <a:cs typeface="Verdana"/>
              </a:rPr>
              <a:t> </a:t>
            </a:r>
            <a:r>
              <a:rPr sz="900" spc="-45" dirty="0">
                <a:latin typeface="Verdana"/>
                <a:cs typeface="Verdana"/>
              </a:rPr>
              <a:t>EMPLEADOS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COLFONDOS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EXXONMOBIL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70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spc="-10" dirty="0">
                <a:latin typeface="Verdana"/>
                <a:cs typeface="Verdana"/>
              </a:rPr>
              <a:t>FEHALCO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HELITAXI</a:t>
            </a:r>
            <a:endParaRPr sz="900" dirty="0">
              <a:latin typeface="Verdana"/>
              <a:cs typeface="Verdana"/>
            </a:endParaRPr>
          </a:p>
          <a:p>
            <a:pPr marL="69215" marR="610235" indent="-58419">
              <a:lnSpc>
                <a:spcPts val="1000"/>
              </a:lnSpc>
              <a:spcBef>
                <a:spcPts val="185"/>
              </a:spcBef>
              <a:buSzPct val="88888"/>
              <a:buFont typeface="Symbol"/>
              <a:buChar char=""/>
              <a:tabLst>
                <a:tab pos="70485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spc="-125" dirty="0">
                <a:latin typeface="Verdana"/>
                <a:cs typeface="Verdana"/>
              </a:rPr>
              <a:t>-</a:t>
            </a:r>
            <a:r>
              <a:rPr sz="900" spc="-10" dirty="0">
                <a:latin typeface="Verdana"/>
                <a:cs typeface="Verdana"/>
              </a:rPr>
              <a:t>FESFA-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50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55" dirty="0">
                <a:latin typeface="Verdana"/>
                <a:cs typeface="Verdana"/>
              </a:rPr>
              <a:t>INDEPENDECE </a:t>
            </a:r>
            <a:r>
              <a:rPr sz="900" spc="-20" dirty="0">
                <a:latin typeface="Verdana"/>
                <a:cs typeface="Verdana"/>
              </a:rPr>
              <a:t>WELL</a:t>
            </a:r>
            <a:endParaRPr sz="900" dirty="0">
              <a:latin typeface="Verdana"/>
              <a:cs typeface="Verdana"/>
            </a:endParaRPr>
          </a:p>
          <a:p>
            <a:pPr marL="69215" marR="544195" indent="-58419">
              <a:lnSpc>
                <a:spcPts val="990"/>
              </a:lnSpc>
              <a:spcBef>
                <a:spcPts val="190"/>
              </a:spcBef>
              <a:buSzPct val="88888"/>
              <a:buFont typeface="Symbol"/>
              <a:buChar char=""/>
              <a:tabLst>
                <a:tab pos="70485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 </a:t>
            </a:r>
            <a:r>
              <a:rPr sz="900" spc="-40" dirty="0">
                <a:latin typeface="Verdana"/>
                <a:cs typeface="Verdana"/>
              </a:rPr>
              <a:t>EMPLEADOS</a:t>
            </a:r>
            <a:r>
              <a:rPr sz="900" spc="-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DE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75" dirty="0">
                <a:latin typeface="Verdana"/>
                <a:cs typeface="Verdana"/>
              </a:rPr>
              <a:t>OSPINAS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spc="-50" dirty="0">
                <a:latin typeface="Verdana"/>
                <a:cs typeface="Verdana"/>
              </a:rPr>
              <a:t>- 	</a:t>
            </a:r>
            <a:r>
              <a:rPr sz="900" spc="-10" dirty="0">
                <a:latin typeface="Verdana"/>
                <a:cs typeface="Verdana"/>
              </a:rPr>
              <a:t>FONOSPINA</a:t>
            </a:r>
            <a:endParaRPr sz="9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6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900" dirty="0">
                <a:latin typeface="Verdana"/>
                <a:cs typeface="Verdana"/>
              </a:rPr>
              <a:t>FONDO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FESAC</a:t>
            </a:r>
            <a:endParaRPr sz="900" dirty="0">
              <a:latin typeface="Verdana"/>
              <a:cs typeface="Verdana"/>
            </a:endParaRPr>
          </a:p>
          <a:p>
            <a:pPr marL="80645" indent="-68580">
              <a:lnSpc>
                <a:spcPct val="100000"/>
              </a:lnSpc>
              <a:spcBef>
                <a:spcPts val="85"/>
              </a:spcBef>
              <a:buSzPct val="88888"/>
              <a:buChar char="•"/>
              <a:tabLst>
                <a:tab pos="80645" algn="l"/>
              </a:tabLst>
            </a:pPr>
            <a:r>
              <a:rPr lang="es-MX" sz="900" spc="-10" dirty="0">
                <a:latin typeface="Verdana"/>
                <a:cs typeface="Verdana"/>
              </a:rPr>
              <a:t>FESDIS</a:t>
            </a:r>
          </a:p>
          <a:p>
            <a:pPr marL="80645" indent="-68580">
              <a:lnSpc>
                <a:spcPct val="100000"/>
              </a:lnSpc>
              <a:spcBef>
                <a:spcPts val="85"/>
              </a:spcBef>
              <a:buSzPct val="88888"/>
              <a:buChar char="•"/>
              <a:tabLst>
                <a:tab pos="80645" algn="l"/>
              </a:tabLst>
            </a:pPr>
            <a:r>
              <a:rPr lang="es-MX" sz="900" spc="-10" dirty="0">
                <a:latin typeface="Verdana"/>
                <a:cs typeface="Verdana"/>
              </a:rPr>
              <a:t>FONDEC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9426" y="954278"/>
            <a:ext cx="2552574" cy="231986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9850" indent="-58419">
              <a:lnSpc>
                <a:spcPct val="100000"/>
              </a:lnSpc>
              <a:spcBef>
                <a:spcPts val="170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105" dirty="0">
                <a:latin typeface="Verdana"/>
                <a:cs typeface="Verdana"/>
              </a:rPr>
              <a:t>C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80" dirty="0">
                <a:latin typeface="Verdana"/>
                <a:cs typeface="Verdana"/>
              </a:rPr>
              <a:t>RESIDENCIAL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PORTAL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DE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SANTANA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10" dirty="0">
                <a:latin typeface="Verdana"/>
                <a:cs typeface="Verdana"/>
              </a:rPr>
              <a:t>AGRUPACIÓN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DE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VIVIENDA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COLON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40" dirty="0">
                <a:latin typeface="Verdana"/>
                <a:cs typeface="Verdana"/>
              </a:rPr>
              <a:t>C.R.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lang="es-MX" sz="800" spc="-45" dirty="0">
                <a:latin typeface="Verdana"/>
                <a:cs typeface="Verdana"/>
              </a:rPr>
              <a:t>MIRADOR DE SUBA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PH.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40" dirty="0">
                <a:latin typeface="Verdana"/>
                <a:cs typeface="Verdana"/>
              </a:rPr>
              <a:t>C.R. </a:t>
            </a:r>
            <a:r>
              <a:rPr sz="800" spc="-60" dirty="0">
                <a:latin typeface="Verdana"/>
                <a:cs typeface="Verdana"/>
              </a:rPr>
              <a:t>PARQUES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DE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GRANADA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70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25" dirty="0">
                <a:latin typeface="Verdana"/>
                <a:cs typeface="Verdana"/>
              </a:rPr>
              <a:t>C.R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80" dirty="0">
                <a:latin typeface="Verdana"/>
                <a:cs typeface="Verdana"/>
              </a:rPr>
              <a:t>QUINTAS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DE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SANTA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100" dirty="0">
                <a:latin typeface="Verdana"/>
                <a:cs typeface="Verdana"/>
              </a:rPr>
              <a:t>RITA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180" dirty="0">
                <a:latin typeface="Verdana"/>
                <a:cs typeface="Verdana"/>
              </a:rPr>
              <a:t>I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40" dirty="0">
                <a:latin typeface="Verdana"/>
                <a:cs typeface="Verdana"/>
              </a:rPr>
              <a:t>C.R.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lang="es-MX" sz="800" spc="-80" dirty="0">
                <a:latin typeface="Verdana"/>
                <a:cs typeface="Verdana"/>
              </a:rPr>
              <a:t>COLINAS DE SAN FERNANDO PH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40" dirty="0">
                <a:latin typeface="Verdana"/>
                <a:cs typeface="Verdana"/>
              </a:rPr>
              <a:t>C.R.</a:t>
            </a:r>
            <a:r>
              <a:rPr sz="800" spc="-50" dirty="0">
                <a:latin typeface="Verdana"/>
                <a:cs typeface="Verdana"/>
              </a:rPr>
              <a:t> ALCAZAR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DE </a:t>
            </a:r>
            <a:r>
              <a:rPr sz="800" spc="-80" dirty="0">
                <a:latin typeface="Verdana"/>
                <a:cs typeface="Verdana"/>
              </a:rPr>
              <a:t>SUBA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PH.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0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40" dirty="0">
                <a:latin typeface="Verdana"/>
                <a:cs typeface="Verdana"/>
              </a:rPr>
              <a:t>C.R.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60" dirty="0">
                <a:latin typeface="Verdana"/>
                <a:cs typeface="Verdana"/>
              </a:rPr>
              <a:t>APOSENTOS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DE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YERBABUENA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7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40" dirty="0">
                <a:latin typeface="Verdana"/>
                <a:cs typeface="Verdana"/>
              </a:rPr>
              <a:t>C.R.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lang="es-MX" sz="800" spc="-20" dirty="0">
                <a:latin typeface="Verdana"/>
                <a:cs typeface="Verdana"/>
              </a:rPr>
              <a:t>PARECLACIÓN VILLAS DE YERBABUENA</a:t>
            </a:r>
            <a:r>
              <a:rPr sz="800" spc="-35" dirty="0">
                <a:latin typeface="Verdana"/>
                <a:cs typeface="Verdana"/>
              </a:rPr>
              <a:t> PH</a:t>
            </a:r>
            <a:endParaRPr sz="800" dirty="0">
              <a:latin typeface="Verdana"/>
              <a:cs typeface="Verdana"/>
            </a:endParaRPr>
          </a:p>
          <a:p>
            <a:pPr marL="70485" indent="-59055">
              <a:lnSpc>
                <a:spcPct val="100000"/>
              </a:lnSpc>
              <a:spcBef>
                <a:spcPts val="70"/>
              </a:spcBef>
              <a:buSzPct val="88888"/>
              <a:buFont typeface="Symbol"/>
              <a:buChar char=""/>
              <a:tabLst>
                <a:tab pos="70485" algn="l"/>
              </a:tabLst>
            </a:pPr>
            <a:r>
              <a:rPr lang="es-MX" sz="800" spc="-80" dirty="0">
                <a:latin typeface="Verdana"/>
                <a:cs typeface="Verdana"/>
              </a:rPr>
              <a:t>C.R. PRADERA DE GRANADA </a:t>
            </a:r>
            <a:r>
              <a:rPr sz="800" spc="-25" dirty="0">
                <a:latin typeface="Verdana"/>
                <a:cs typeface="Verdana"/>
              </a:rPr>
              <a:t>PH</a:t>
            </a:r>
            <a:endParaRPr sz="800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sz="800" spc="-40" dirty="0">
                <a:latin typeface="Verdana"/>
                <a:cs typeface="Verdana"/>
              </a:rPr>
              <a:t>C.R.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CEDRO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80" dirty="0">
                <a:latin typeface="Verdana"/>
                <a:cs typeface="Verdana"/>
              </a:rPr>
              <a:t>SUBA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95" dirty="0">
                <a:latin typeface="Verdana"/>
                <a:cs typeface="Verdana"/>
              </a:rPr>
              <a:t>VI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PH</a:t>
            </a:r>
            <a:endParaRPr lang="es-MX" sz="800" spc="-25" dirty="0">
              <a:latin typeface="Verdana"/>
              <a:cs typeface="Verdana"/>
            </a:endParaRP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lang="es-CO" sz="800" spc="-25" dirty="0">
                <a:latin typeface="Verdana"/>
                <a:cs typeface="Verdana"/>
              </a:rPr>
              <a:t>C.R. RINCON DE GRANADA VII PH</a:t>
            </a: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lang="es-CO" sz="800" spc="-25" dirty="0">
                <a:latin typeface="Verdana"/>
                <a:cs typeface="Verdana"/>
              </a:rPr>
              <a:t>AGRUPACIÓN QUINTAS DE CASTILLA II</a:t>
            </a: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lang="es-CO" sz="800" dirty="0">
                <a:latin typeface="Verdana"/>
                <a:cs typeface="Verdana"/>
              </a:rPr>
              <a:t>CONDOMINIO MADERA VERDE RESORT</a:t>
            </a: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lang="es-CO" sz="800" dirty="0">
                <a:latin typeface="Verdana"/>
                <a:cs typeface="Verdana"/>
              </a:rPr>
              <a:t>PORTON VERDE PH</a:t>
            </a: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lang="es-CO" sz="800" dirty="0">
                <a:latin typeface="Verdana"/>
                <a:cs typeface="Verdana"/>
              </a:rPr>
              <a:t>C.R. ALAMEDA DE SAN JOSE II</a:t>
            </a:r>
          </a:p>
          <a:p>
            <a:pPr marL="69850" indent="-58419">
              <a:lnSpc>
                <a:spcPct val="100000"/>
              </a:lnSpc>
              <a:spcBef>
                <a:spcPts val="85"/>
              </a:spcBef>
              <a:buSzPct val="88888"/>
              <a:buFont typeface="Symbol"/>
              <a:buChar char=""/>
              <a:tabLst>
                <a:tab pos="69850" algn="l"/>
              </a:tabLst>
            </a:pPr>
            <a:r>
              <a:rPr lang="es-CO" sz="800" dirty="0">
                <a:latin typeface="Verdana"/>
                <a:cs typeface="Verdana"/>
              </a:rPr>
              <a:t>ENTRE OTROS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2730" y="2596134"/>
            <a:ext cx="1029335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32080">
              <a:lnSpc>
                <a:spcPts val="1330"/>
              </a:lnSpc>
              <a:spcBef>
                <a:spcPts val="23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Conjuntos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Residenciales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3782" y="2627503"/>
            <a:ext cx="872490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36195">
              <a:lnSpc>
                <a:spcPts val="1330"/>
              </a:lnSpc>
              <a:spcBef>
                <a:spcPts val="235"/>
              </a:spcBef>
            </a:pP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Fondos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empleados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5771" y="4126483"/>
            <a:ext cx="11764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FFFFFF"/>
                </a:solidFill>
                <a:latin typeface="Verdana"/>
                <a:cs typeface="Verdana"/>
              </a:rPr>
              <a:t>Cooperativas</a:t>
            </a:r>
            <a:r>
              <a:rPr lang="es-MX" sz="1200" spc="-10" dirty="0">
                <a:solidFill>
                  <a:srgbClr val="FFFFFF"/>
                </a:solidFill>
                <a:latin typeface="Verdana"/>
                <a:cs typeface="Verdana"/>
              </a:rPr>
              <a:t> y otros clientes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2153" y="4122801"/>
            <a:ext cx="608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Edificios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329" y="778143"/>
            <a:ext cx="524510" cy="5103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-165" dirty="0">
                <a:solidFill>
                  <a:srgbClr val="FFFFFF"/>
                </a:solidFill>
                <a:latin typeface="Verdana"/>
                <a:cs typeface="Verdana"/>
              </a:rPr>
              <a:t>Nuestros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Selectos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Clientes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E486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201721" y="2957893"/>
            <a:ext cx="3002915" cy="3218815"/>
            <a:chOff x="9201721" y="2957893"/>
            <a:chExt cx="3002915" cy="3218815"/>
          </a:xfrm>
        </p:grpSpPr>
        <p:sp>
          <p:nvSpPr>
            <p:cNvPr id="4" name="object 4"/>
            <p:cNvSpPr/>
            <p:nvPr/>
          </p:nvSpPr>
          <p:spPr>
            <a:xfrm>
              <a:off x="9206483" y="2962655"/>
              <a:ext cx="2982595" cy="3209290"/>
            </a:xfrm>
            <a:custGeom>
              <a:avLst/>
              <a:gdLst/>
              <a:ahLst/>
              <a:cxnLst/>
              <a:rect l="l" t="t" r="r" b="b"/>
              <a:pathLst>
                <a:path w="2982595" h="3209290">
                  <a:moveTo>
                    <a:pt x="2982468" y="0"/>
                  </a:moveTo>
                  <a:lnTo>
                    <a:pt x="2069592" y="912749"/>
                  </a:lnTo>
                </a:path>
                <a:path w="2982595" h="3209290">
                  <a:moveTo>
                    <a:pt x="2981833" y="227076"/>
                  </a:moveTo>
                  <a:lnTo>
                    <a:pt x="0" y="3208934"/>
                  </a:lnTo>
                </a:path>
                <a:path w="2982595" h="3209290">
                  <a:moveTo>
                    <a:pt x="2981579" y="323088"/>
                  </a:moveTo>
                  <a:lnTo>
                    <a:pt x="1085088" y="221957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209" y="3132581"/>
              <a:ext cx="1747520" cy="1821814"/>
            </a:xfrm>
            <a:custGeom>
              <a:avLst/>
              <a:gdLst/>
              <a:ahLst/>
              <a:cxnLst/>
              <a:rect l="l" t="t" r="r" b="b"/>
              <a:pathLst>
                <a:path w="1747520" h="1821814">
                  <a:moveTo>
                    <a:pt x="1745742" y="0"/>
                  </a:moveTo>
                  <a:lnTo>
                    <a:pt x="0" y="1745741"/>
                  </a:lnTo>
                </a:path>
                <a:path w="1747520" h="1821814">
                  <a:moveTo>
                    <a:pt x="1747012" y="551687"/>
                  </a:moveTo>
                  <a:lnTo>
                    <a:pt x="477012" y="182168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3592" y="2693035"/>
            <a:ext cx="1088771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Segoe UI Symbol"/>
                <a:cs typeface="Segoe UI Symbol"/>
              </a:rPr>
              <a:t>⯈</a:t>
            </a:r>
            <a:r>
              <a:rPr sz="1600" spc="390" dirty="0">
                <a:latin typeface="Segoe UI Symbol"/>
                <a:cs typeface="Segoe UI Symbol"/>
              </a:rPr>
              <a:t> </a:t>
            </a:r>
            <a:r>
              <a:rPr sz="2000" b="1" spc="-305" dirty="0">
                <a:latin typeface="Tahoma"/>
                <a:cs typeface="Tahoma"/>
              </a:rPr>
              <a:t>R&amp;T</a:t>
            </a:r>
            <a:r>
              <a:rPr sz="2000" b="1" spc="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ABOGADOS</a:t>
            </a:r>
            <a:r>
              <a:rPr sz="2000" b="1" spc="575" dirty="0">
                <a:latin typeface="Tahoma"/>
                <a:cs typeface="Tahoma"/>
              </a:rPr>
              <a:t> </a:t>
            </a:r>
            <a:r>
              <a:rPr sz="2000" b="1" spc="-180" dirty="0">
                <a:latin typeface="Tahoma"/>
                <a:cs typeface="Tahoma"/>
              </a:rPr>
              <a:t>LTDA</a:t>
            </a:r>
            <a:r>
              <a:rPr sz="2000" spc="-180" dirty="0"/>
              <a:t>,</a:t>
            </a:r>
            <a:r>
              <a:rPr sz="2000" spc="440" dirty="0"/>
              <a:t> </a:t>
            </a:r>
            <a:r>
              <a:rPr sz="2000" spc="-80" dirty="0"/>
              <a:t>es</a:t>
            </a:r>
            <a:r>
              <a:rPr sz="2000" spc="459" dirty="0"/>
              <a:t> </a:t>
            </a:r>
            <a:r>
              <a:rPr sz="2000" spc="20" dirty="0"/>
              <a:t>una</a:t>
            </a:r>
            <a:r>
              <a:rPr sz="2000" spc="450" dirty="0"/>
              <a:t> </a:t>
            </a:r>
            <a:r>
              <a:rPr sz="2000" spc="-20" dirty="0"/>
              <a:t>empresa</a:t>
            </a:r>
            <a:r>
              <a:rPr sz="2000" spc="470" dirty="0"/>
              <a:t> </a:t>
            </a:r>
            <a:r>
              <a:rPr sz="2000" spc="40" dirty="0"/>
              <a:t>colombiana</a:t>
            </a:r>
            <a:r>
              <a:rPr sz="2000" spc="459" dirty="0"/>
              <a:t> </a:t>
            </a:r>
            <a:r>
              <a:rPr sz="2000" spc="90" dirty="0" err="1"/>
              <a:t>creada</a:t>
            </a:r>
            <a:r>
              <a:rPr sz="2000" spc="465" dirty="0"/>
              <a:t> </a:t>
            </a:r>
            <a:r>
              <a:rPr lang="es-MX" sz="2000" spc="465" dirty="0"/>
              <a:t>en el año 2003, cuyo propósito es </a:t>
            </a:r>
            <a:r>
              <a:rPr sz="2000" spc="-80" dirty="0" err="1"/>
              <a:t>prestar</a:t>
            </a:r>
            <a:r>
              <a:rPr sz="2000" spc="455" dirty="0"/>
              <a:t> </a:t>
            </a:r>
            <a:r>
              <a:rPr sz="2000" spc="60" dirty="0"/>
              <a:t>apoyo</a:t>
            </a:r>
            <a:r>
              <a:rPr sz="2000" spc="55" dirty="0"/>
              <a:t> </a:t>
            </a:r>
            <a:r>
              <a:rPr sz="2000" spc="-40" dirty="0"/>
              <a:t>judicial</a:t>
            </a:r>
            <a:r>
              <a:rPr sz="2000" spc="575" dirty="0"/>
              <a:t> </a:t>
            </a:r>
            <a:r>
              <a:rPr sz="2000" spc="165" dirty="0"/>
              <a:t>a</a:t>
            </a:r>
            <a:r>
              <a:rPr sz="2000" spc="560" dirty="0"/>
              <a:t> </a:t>
            </a:r>
            <a:r>
              <a:rPr lang="es-MX" sz="2000" spc="-20" dirty="0"/>
              <a:t>empresas y establecimientos</a:t>
            </a:r>
            <a:r>
              <a:rPr sz="2000" spc="575" dirty="0"/>
              <a:t> </a:t>
            </a:r>
            <a:r>
              <a:rPr sz="2000" spc="105" dirty="0"/>
              <a:t>de</a:t>
            </a:r>
            <a:r>
              <a:rPr lang="es-MX" sz="2000" spc="105" dirty="0"/>
              <a:t>l sector privado y publico</a:t>
            </a:r>
            <a:r>
              <a:rPr sz="2000" spc="20" dirty="0"/>
              <a:t>,</a:t>
            </a:r>
            <a:r>
              <a:rPr sz="2000" spc="-125" dirty="0"/>
              <a:t> </a:t>
            </a:r>
            <a:r>
              <a:rPr lang="es-MX" sz="2000" spc="-125" dirty="0"/>
              <a:t>apoyándonos en ingeniería humana y en el</a:t>
            </a:r>
            <a:r>
              <a:rPr sz="2000" spc="-114" dirty="0"/>
              <a:t> </a:t>
            </a:r>
            <a:r>
              <a:rPr sz="2000" spc="20" dirty="0" err="1"/>
              <a:t>perfeccionamiento</a:t>
            </a:r>
            <a:r>
              <a:rPr sz="2000" spc="-90" dirty="0"/>
              <a:t> </a:t>
            </a:r>
            <a:r>
              <a:rPr lang="es-MX" sz="2000" spc="105" dirty="0"/>
              <a:t>del servicio profesional legal</a:t>
            </a:r>
            <a:r>
              <a:rPr sz="2000" spc="-50" dirty="0"/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592" y="4491609"/>
            <a:ext cx="108864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Segoe UI Symbol"/>
                <a:cs typeface="Segoe UI Symbol"/>
              </a:rPr>
              <a:t>⯈</a:t>
            </a:r>
            <a:r>
              <a:rPr sz="1600" spc="114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405" dirty="0">
                <a:solidFill>
                  <a:srgbClr val="FFFFFF"/>
                </a:solidFill>
                <a:latin typeface="Tahoma"/>
                <a:cs typeface="Tahoma"/>
              </a:rPr>
              <a:t>R&amp;T</a:t>
            </a:r>
            <a:r>
              <a:rPr sz="2000" b="1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ABOGADOS</a:t>
            </a:r>
            <a:r>
              <a:rPr sz="20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Tahoma"/>
                <a:cs typeface="Tahoma"/>
              </a:rPr>
              <a:t>LTDA,</a:t>
            </a:r>
            <a:r>
              <a:rPr sz="20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hemos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reestructurado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habitual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desarrollo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gestión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cobranza,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actualizando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procedimientos,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controles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ante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todo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teniendo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permanente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auto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evaluación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lograr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MX" sz="2000" spc="110" dirty="0">
                <a:solidFill>
                  <a:srgbClr val="FFFFFF"/>
                </a:solidFill>
                <a:latin typeface="Verdana"/>
                <a:cs typeface="Verdana"/>
              </a:rPr>
              <a:t>altos estándares y </a:t>
            </a:r>
            <a:r>
              <a:rPr sz="2000" spc="-50" dirty="0" err="1">
                <a:solidFill>
                  <a:srgbClr val="FFFFFF"/>
                </a:solidFill>
                <a:latin typeface="Verdana"/>
                <a:cs typeface="Verdana"/>
              </a:rPr>
              <a:t>resultados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MX" sz="20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efectividad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labor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recuperar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cartera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morosa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271" y="134112"/>
            <a:ext cx="2505455" cy="2496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33454" y="714438"/>
            <a:ext cx="1671320" cy="859155"/>
            <a:chOff x="5033454" y="714438"/>
            <a:chExt cx="1671320" cy="859155"/>
          </a:xfrm>
        </p:grpSpPr>
        <p:sp>
          <p:nvSpPr>
            <p:cNvPr id="3" name="object 3"/>
            <p:cNvSpPr/>
            <p:nvPr/>
          </p:nvSpPr>
          <p:spPr>
            <a:xfrm>
              <a:off x="5041391" y="722376"/>
              <a:ext cx="1655445" cy="843280"/>
            </a:xfrm>
            <a:custGeom>
              <a:avLst/>
              <a:gdLst/>
              <a:ahLst/>
              <a:cxnLst/>
              <a:rect l="l" t="t" r="r" b="b"/>
              <a:pathLst>
                <a:path w="1655445" h="843280">
                  <a:moveTo>
                    <a:pt x="1514602" y="0"/>
                  </a:moveTo>
                  <a:lnTo>
                    <a:pt x="140462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2"/>
                  </a:lnTo>
                  <a:lnTo>
                    <a:pt x="0" y="702310"/>
                  </a:lnTo>
                  <a:lnTo>
                    <a:pt x="7158" y="746715"/>
                  </a:lnTo>
                  <a:lnTo>
                    <a:pt x="27094" y="785274"/>
                  </a:lnTo>
                  <a:lnTo>
                    <a:pt x="57497" y="815677"/>
                  </a:lnTo>
                  <a:lnTo>
                    <a:pt x="96056" y="835613"/>
                  </a:lnTo>
                  <a:lnTo>
                    <a:pt x="140462" y="842772"/>
                  </a:lnTo>
                  <a:lnTo>
                    <a:pt x="1514602" y="842772"/>
                  </a:lnTo>
                  <a:lnTo>
                    <a:pt x="1559007" y="835613"/>
                  </a:lnTo>
                  <a:lnTo>
                    <a:pt x="1597566" y="815677"/>
                  </a:lnTo>
                  <a:lnTo>
                    <a:pt x="1627969" y="785274"/>
                  </a:lnTo>
                  <a:lnTo>
                    <a:pt x="1647905" y="746715"/>
                  </a:lnTo>
                  <a:lnTo>
                    <a:pt x="1655064" y="702310"/>
                  </a:lnTo>
                  <a:lnTo>
                    <a:pt x="1655064" y="140462"/>
                  </a:lnTo>
                  <a:lnTo>
                    <a:pt x="1647905" y="96056"/>
                  </a:lnTo>
                  <a:lnTo>
                    <a:pt x="1627969" y="57497"/>
                  </a:lnTo>
                  <a:lnTo>
                    <a:pt x="1597566" y="27094"/>
                  </a:lnTo>
                  <a:lnTo>
                    <a:pt x="1559007" y="7158"/>
                  </a:lnTo>
                  <a:lnTo>
                    <a:pt x="1514602" y="0"/>
                  </a:lnTo>
                  <a:close/>
                </a:path>
              </a:pathLst>
            </a:custGeom>
            <a:solidFill>
              <a:srgbClr val="F0B0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5041391" y="722376"/>
              <a:ext cx="1655445" cy="843280"/>
            </a:xfrm>
            <a:custGeom>
              <a:avLst/>
              <a:gdLst/>
              <a:ahLst/>
              <a:cxnLst/>
              <a:rect l="l" t="t" r="r" b="b"/>
              <a:pathLst>
                <a:path w="1655445" h="843280">
                  <a:moveTo>
                    <a:pt x="0" y="140462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2" y="0"/>
                  </a:lnTo>
                  <a:lnTo>
                    <a:pt x="1514602" y="0"/>
                  </a:lnTo>
                  <a:lnTo>
                    <a:pt x="1559007" y="7158"/>
                  </a:lnTo>
                  <a:lnTo>
                    <a:pt x="1597566" y="27094"/>
                  </a:lnTo>
                  <a:lnTo>
                    <a:pt x="1627969" y="57497"/>
                  </a:lnTo>
                  <a:lnTo>
                    <a:pt x="1647905" y="96056"/>
                  </a:lnTo>
                  <a:lnTo>
                    <a:pt x="1655064" y="140462"/>
                  </a:lnTo>
                  <a:lnTo>
                    <a:pt x="1655064" y="702310"/>
                  </a:lnTo>
                  <a:lnTo>
                    <a:pt x="1647905" y="746715"/>
                  </a:lnTo>
                  <a:lnTo>
                    <a:pt x="1627969" y="785274"/>
                  </a:lnTo>
                  <a:lnTo>
                    <a:pt x="1597566" y="815677"/>
                  </a:lnTo>
                  <a:lnTo>
                    <a:pt x="1559007" y="835613"/>
                  </a:lnTo>
                  <a:lnTo>
                    <a:pt x="1514602" y="842772"/>
                  </a:lnTo>
                  <a:lnTo>
                    <a:pt x="140462" y="842772"/>
                  </a:lnTo>
                  <a:lnTo>
                    <a:pt x="96056" y="835613"/>
                  </a:lnTo>
                  <a:lnTo>
                    <a:pt x="57497" y="815677"/>
                  </a:lnTo>
                  <a:lnTo>
                    <a:pt x="27094" y="785274"/>
                  </a:lnTo>
                  <a:lnTo>
                    <a:pt x="7158" y="746715"/>
                  </a:lnTo>
                  <a:lnTo>
                    <a:pt x="0" y="702310"/>
                  </a:lnTo>
                  <a:lnTo>
                    <a:pt x="0" y="14046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73421" y="852932"/>
            <a:ext cx="1189990" cy="5511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97155">
              <a:lnSpc>
                <a:spcPts val="1980"/>
              </a:lnSpc>
              <a:spcBef>
                <a:spcPts val="315"/>
              </a:spcBef>
            </a:pPr>
            <a:r>
              <a:rPr sz="1800" spc="-10" dirty="0">
                <a:solidFill>
                  <a:srgbClr val="136093"/>
                </a:solidFill>
                <a:latin typeface="Verdana"/>
                <a:cs typeface="Verdana"/>
              </a:rPr>
              <a:t>Derecho Comercial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97789" y="1287462"/>
            <a:ext cx="1934845" cy="1191260"/>
            <a:chOff x="6697789" y="1287462"/>
            <a:chExt cx="1934845" cy="1191260"/>
          </a:xfrm>
        </p:grpSpPr>
        <p:sp>
          <p:nvSpPr>
            <p:cNvPr id="7" name="object 7"/>
            <p:cNvSpPr/>
            <p:nvPr/>
          </p:nvSpPr>
          <p:spPr>
            <a:xfrm>
              <a:off x="6702552" y="1292225"/>
              <a:ext cx="607695" cy="330835"/>
            </a:xfrm>
            <a:custGeom>
              <a:avLst/>
              <a:gdLst/>
              <a:ahLst/>
              <a:cxnLst/>
              <a:rect l="l" t="t" r="r" b="b"/>
              <a:pathLst>
                <a:path w="607695" h="330834">
                  <a:moveTo>
                    <a:pt x="0" y="0"/>
                  </a:moveTo>
                  <a:lnTo>
                    <a:pt x="46366" y="17699"/>
                  </a:lnTo>
                  <a:lnTo>
                    <a:pt x="92331" y="36340"/>
                  </a:lnTo>
                  <a:lnTo>
                    <a:pt x="137878" y="55914"/>
                  </a:lnTo>
                  <a:lnTo>
                    <a:pt x="182996" y="76415"/>
                  </a:lnTo>
                  <a:lnTo>
                    <a:pt x="227669" y="97834"/>
                  </a:lnTo>
                  <a:lnTo>
                    <a:pt x="271884" y="120164"/>
                  </a:lnTo>
                  <a:lnTo>
                    <a:pt x="315626" y="143398"/>
                  </a:lnTo>
                  <a:lnTo>
                    <a:pt x="358883" y="167528"/>
                  </a:lnTo>
                  <a:lnTo>
                    <a:pt x="401640" y="192547"/>
                  </a:lnTo>
                  <a:lnTo>
                    <a:pt x="443883" y="218447"/>
                  </a:lnTo>
                  <a:lnTo>
                    <a:pt x="485599" y="245220"/>
                  </a:lnTo>
                  <a:lnTo>
                    <a:pt x="526773" y="272860"/>
                  </a:lnTo>
                  <a:lnTo>
                    <a:pt x="567391" y="301358"/>
                  </a:lnTo>
                  <a:lnTo>
                    <a:pt x="607441" y="330708"/>
                  </a:lnTo>
                </a:path>
              </a:pathLst>
            </a:custGeom>
            <a:ln w="9525">
              <a:solidFill>
                <a:srgbClr val="AADF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873240" y="1627631"/>
              <a:ext cx="1751330" cy="843280"/>
            </a:xfrm>
            <a:custGeom>
              <a:avLst/>
              <a:gdLst/>
              <a:ahLst/>
              <a:cxnLst/>
              <a:rect l="l" t="t" r="r" b="b"/>
              <a:pathLst>
                <a:path w="1751329" h="843280">
                  <a:moveTo>
                    <a:pt x="1610613" y="0"/>
                  </a:moveTo>
                  <a:lnTo>
                    <a:pt x="140461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2"/>
                  </a:lnTo>
                  <a:lnTo>
                    <a:pt x="0" y="702309"/>
                  </a:lnTo>
                  <a:lnTo>
                    <a:pt x="7158" y="746715"/>
                  </a:lnTo>
                  <a:lnTo>
                    <a:pt x="27094" y="785274"/>
                  </a:lnTo>
                  <a:lnTo>
                    <a:pt x="57497" y="815677"/>
                  </a:lnTo>
                  <a:lnTo>
                    <a:pt x="96056" y="835613"/>
                  </a:lnTo>
                  <a:lnTo>
                    <a:pt x="140461" y="842771"/>
                  </a:lnTo>
                  <a:lnTo>
                    <a:pt x="1610613" y="842771"/>
                  </a:lnTo>
                  <a:lnTo>
                    <a:pt x="1655019" y="835613"/>
                  </a:lnTo>
                  <a:lnTo>
                    <a:pt x="1693578" y="815677"/>
                  </a:lnTo>
                  <a:lnTo>
                    <a:pt x="1723981" y="785274"/>
                  </a:lnTo>
                  <a:lnTo>
                    <a:pt x="1743917" y="746715"/>
                  </a:lnTo>
                  <a:lnTo>
                    <a:pt x="1751076" y="702309"/>
                  </a:lnTo>
                  <a:lnTo>
                    <a:pt x="1751076" y="140462"/>
                  </a:lnTo>
                  <a:lnTo>
                    <a:pt x="1743917" y="96056"/>
                  </a:lnTo>
                  <a:lnTo>
                    <a:pt x="1723981" y="57497"/>
                  </a:lnTo>
                  <a:lnTo>
                    <a:pt x="1693578" y="27094"/>
                  </a:lnTo>
                  <a:lnTo>
                    <a:pt x="1655019" y="7158"/>
                  </a:lnTo>
                  <a:lnTo>
                    <a:pt x="1610613" y="0"/>
                  </a:lnTo>
                  <a:close/>
                </a:path>
              </a:pathLst>
            </a:custGeom>
            <a:solidFill>
              <a:srgbClr val="F0B0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873240" y="1627631"/>
              <a:ext cx="1751330" cy="843280"/>
            </a:xfrm>
            <a:custGeom>
              <a:avLst/>
              <a:gdLst/>
              <a:ahLst/>
              <a:cxnLst/>
              <a:rect l="l" t="t" r="r" b="b"/>
              <a:pathLst>
                <a:path w="1751329" h="843280">
                  <a:moveTo>
                    <a:pt x="0" y="140462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1" y="0"/>
                  </a:lnTo>
                  <a:lnTo>
                    <a:pt x="1610613" y="0"/>
                  </a:lnTo>
                  <a:lnTo>
                    <a:pt x="1655019" y="7158"/>
                  </a:lnTo>
                  <a:lnTo>
                    <a:pt x="1693578" y="27094"/>
                  </a:lnTo>
                  <a:lnTo>
                    <a:pt x="1723981" y="57497"/>
                  </a:lnTo>
                  <a:lnTo>
                    <a:pt x="1743917" y="96056"/>
                  </a:lnTo>
                  <a:lnTo>
                    <a:pt x="1751076" y="140462"/>
                  </a:lnTo>
                  <a:lnTo>
                    <a:pt x="1751076" y="702309"/>
                  </a:lnTo>
                  <a:lnTo>
                    <a:pt x="1743917" y="746715"/>
                  </a:lnTo>
                  <a:lnTo>
                    <a:pt x="1723981" y="785274"/>
                  </a:lnTo>
                  <a:lnTo>
                    <a:pt x="1693578" y="815677"/>
                  </a:lnTo>
                  <a:lnTo>
                    <a:pt x="1655019" y="835613"/>
                  </a:lnTo>
                  <a:lnTo>
                    <a:pt x="1610613" y="842771"/>
                  </a:lnTo>
                  <a:lnTo>
                    <a:pt x="140461" y="842771"/>
                  </a:lnTo>
                  <a:lnTo>
                    <a:pt x="96056" y="835613"/>
                  </a:lnTo>
                  <a:lnTo>
                    <a:pt x="57497" y="815677"/>
                  </a:lnTo>
                  <a:lnTo>
                    <a:pt x="27094" y="785274"/>
                  </a:lnTo>
                  <a:lnTo>
                    <a:pt x="7158" y="746715"/>
                  </a:lnTo>
                  <a:lnTo>
                    <a:pt x="0" y="702309"/>
                  </a:lnTo>
                  <a:lnTo>
                    <a:pt x="0" y="14046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50683" y="1758441"/>
            <a:ext cx="996950" cy="5511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9375" marR="5080" indent="-67310">
              <a:lnSpc>
                <a:spcPts val="1980"/>
              </a:lnSpc>
              <a:spcBef>
                <a:spcPts val="315"/>
              </a:spcBef>
            </a:pPr>
            <a:r>
              <a:rPr sz="1800" spc="-10" dirty="0">
                <a:solidFill>
                  <a:srgbClr val="136093"/>
                </a:solidFill>
                <a:latin typeface="Verdana"/>
                <a:cs typeface="Verdana"/>
              </a:rPr>
              <a:t>Derecho Laboral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47826" y="2475547"/>
            <a:ext cx="1931670" cy="2037714"/>
            <a:chOff x="7247826" y="2475547"/>
            <a:chExt cx="1931670" cy="2037714"/>
          </a:xfrm>
        </p:grpSpPr>
        <p:sp>
          <p:nvSpPr>
            <p:cNvPr id="12" name="object 12"/>
            <p:cNvSpPr/>
            <p:nvPr/>
          </p:nvSpPr>
          <p:spPr>
            <a:xfrm>
              <a:off x="8023352" y="2480310"/>
              <a:ext cx="250190" cy="1169035"/>
            </a:xfrm>
            <a:custGeom>
              <a:avLst/>
              <a:gdLst/>
              <a:ahLst/>
              <a:cxnLst/>
              <a:rect l="l" t="t" r="r" b="b"/>
              <a:pathLst>
                <a:path w="250190" h="1169035">
                  <a:moveTo>
                    <a:pt x="0" y="0"/>
                  </a:moveTo>
                  <a:lnTo>
                    <a:pt x="21954" y="45526"/>
                  </a:lnTo>
                  <a:lnTo>
                    <a:pt x="42921" y="91447"/>
                  </a:lnTo>
                  <a:lnTo>
                    <a:pt x="62897" y="137747"/>
                  </a:lnTo>
                  <a:lnTo>
                    <a:pt x="81879" y="184411"/>
                  </a:lnTo>
                  <a:lnTo>
                    <a:pt x="99863" y="231420"/>
                  </a:lnTo>
                  <a:lnTo>
                    <a:pt x="116845" y="278761"/>
                  </a:lnTo>
                  <a:lnTo>
                    <a:pt x="132824" y="326415"/>
                  </a:lnTo>
                  <a:lnTo>
                    <a:pt x="147795" y="374367"/>
                  </a:lnTo>
                  <a:lnTo>
                    <a:pt x="161754" y="422601"/>
                  </a:lnTo>
                  <a:lnTo>
                    <a:pt x="174699" y="471101"/>
                  </a:lnTo>
                  <a:lnTo>
                    <a:pt x="186626" y="519850"/>
                  </a:lnTo>
                  <a:lnTo>
                    <a:pt x="197532" y="568833"/>
                  </a:lnTo>
                  <a:lnTo>
                    <a:pt x="207413" y="618032"/>
                  </a:lnTo>
                  <a:lnTo>
                    <a:pt x="216267" y="667432"/>
                  </a:lnTo>
                  <a:lnTo>
                    <a:pt x="224089" y="717016"/>
                  </a:lnTo>
                  <a:lnTo>
                    <a:pt x="230876" y="766769"/>
                  </a:lnTo>
                  <a:lnTo>
                    <a:pt x="236625" y="816674"/>
                  </a:lnTo>
                  <a:lnTo>
                    <a:pt x="241333" y="866715"/>
                  </a:lnTo>
                  <a:lnTo>
                    <a:pt x="244996" y="916876"/>
                  </a:lnTo>
                  <a:lnTo>
                    <a:pt x="247611" y="967140"/>
                  </a:lnTo>
                  <a:lnTo>
                    <a:pt x="249175" y="1017491"/>
                  </a:lnTo>
                  <a:lnTo>
                    <a:pt x="249683" y="1067914"/>
                  </a:lnTo>
                  <a:lnTo>
                    <a:pt x="249134" y="1118391"/>
                  </a:lnTo>
                  <a:lnTo>
                    <a:pt x="247523" y="1168908"/>
                  </a:lnTo>
                </a:path>
              </a:pathLst>
            </a:custGeom>
            <a:ln w="9524">
              <a:solidFill>
                <a:srgbClr val="AADF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55764" y="3662172"/>
              <a:ext cx="1915795" cy="843280"/>
            </a:xfrm>
            <a:custGeom>
              <a:avLst/>
              <a:gdLst/>
              <a:ahLst/>
              <a:cxnLst/>
              <a:rect l="l" t="t" r="r" b="b"/>
              <a:pathLst>
                <a:path w="1915795" h="843279">
                  <a:moveTo>
                    <a:pt x="1775205" y="0"/>
                  </a:moveTo>
                  <a:lnTo>
                    <a:pt x="140461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1"/>
                  </a:lnTo>
                  <a:lnTo>
                    <a:pt x="0" y="702309"/>
                  </a:lnTo>
                  <a:lnTo>
                    <a:pt x="7158" y="746715"/>
                  </a:lnTo>
                  <a:lnTo>
                    <a:pt x="27094" y="785274"/>
                  </a:lnTo>
                  <a:lnTo>
                    <a:pt x="57497" y="815677"/>
                  </a:lnTo>
                  <a:lnTo>
                    <a:pt x="96056" y="835613"/>
                  </a:lnTo>
                  <a:lnTo>
                    <a:pt x="140461" y="842771"/>
                  </a:lnTo>
                  <a:lnTo>
                    <a:pt x="1775205" y="842771"/>
                  </a:lnTo>
                  <a:lnTo>
                    <a:pt x="1819611" y="835613"/>
                  </a:lnTo>
                  <a:lnTo>
                    <a:pt x="1858170" y="815677"/>
                  </a:lnTo>
                  <a:lnTo>
                    <a:pt x="1888573" y="785274"/>
                  </a:lnTo>
                  <a:lnTo>
                    <a:pt x="1908509" y="746715"/>
                  </a:lnTo>
                  <a:lnTo>
                    <a:pt x="1915667" y="702309"/>
                  </a:lnTo>
                  <a:lnTo>
                    <a:pt x="1915667" y="140461"/>
                  </a:lnTo>
                  <a:lnTo>
                    <a:pt x="1908509" y="96056"/>
                  </a:lnTo>
                  <a:lnTo>
                    <a:pt x="1888573" y="57497"/>
                  </a:lnTo>
                  <a:lnTo>
                    <a:pt x="1858170" y="27094"/>
                  </a:lnTo>
                  <a:lnTo>
                    <a:pt x="1819611" y="7158"/>
                  </a:lnTo>
                  <a:lnTo>
                    <a:pt x="1775205" y="0"/>
                  </a:lnTo>
                  <a:close/>
                </a:path>
              </a:pathLst>
            </a:custGeom>
            <a:solidFill>
              <a:srgbClr val="F0B0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255764" y="3662172"/>
              <a:ext cx="1915795" cy="843280"/>
            </a:xfrm>
            <a:custGeom>
              <a:avLst/>
              <a:gdLst/>
              <a:ahLst/>
              <a:cxnLst/>
              <a:rect l="l" t="t" r="r" b="b"/>
              <a:pathLst>
                <a:path w="1915795" h="843279">
                  <a:moveTo>
                    <a:pt x="0" y="140461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1" y="0"/>
                  </a:lnTo>
                  <a:lnTo>
                    <a:pt x="1775205" y="0"/>
                  </a:lnTo>
                  <a:lnTo>
                    <a:pt x="1819611" y="7158"/>
                  </a:lnTo>
                  <a:lnTo>
                    <a:pt x="1858170" y="27094"/>
                  </a:lnTo>
                  <a:lnTo>
                    <a:pt x="1888573" y="57497"/>
                  </a:lnTo>
                  <a:lnTo>
                    <a:pt x="1908509" y="96056"/>
                  </a:lnTo>
                  <a:lnTo>
                    <a:pt x="1915667" y="140461"/>
                  </a:lnTo>
                  <a:lnTo>
                    <a:pt x="1915667" y="702309"/>
                  </a:lnTo>
                  <a:lnTo>
                    <a:pt x="1908509" y="746715"/>
                  </a:lnTo>
                  <a:lnTo>
                    <a:pt x="1888573" y="785274"/>
                  </a:lnTo>
                  <a:lnTo>
                    <a:pt x="1858170" y="815677"/>
                  </a:lnTo>
                  <a:lnTo>
                    <a:pt x="1819611" y="835613"/>
                  </a:lnTo>
                  <a:lnTo>
                    <a:pt x="1775205" y="842771"/>
                  </a:lnTo>
                  <a:lnTo>
                    <a:pt x="140461" y="842771"/>
                  </a:lnTo>
                  <a:lnTo>
                    <a:pt x="96056" y="835613"/>
                  </a:lnTo>
                  <a:lnTo>
                    <a:pt x="57497" y="815677"/>
                  </a:lnTo>
                  <a:lnTo>
                    <a:pt x="27094" y="785274"/>
                  </a:lnTo>
                  <a:lnTo>
                    <a:pt x="7158" y="746715"/>
                  </a:lnTo>
                  <a:lnTo>
                    <a:pt x="0" y="702309"/>
                  </a:lnTo>
                  <a:lnTo>
                    <a:pt x="0" y="14046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13650" y="3667125"/>
            <a:ext cx="1200150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635" algn="ctr">
              <a:lnSpc>
                <a:spcPct val="91900"/>
              </a:lnSpc>
              <a:spcBef>
                <a:spcPts val="275"/>
              </a:spcBef>
            </a:pPr>
            <a:r>
              <a:rPr sz="1800" spc="-10" dirty="0">
                <a:solidFill>
                  <a:srgbClr val="136093"/>
                </a:solidFill>
                <a:latin typeface="Verdana"/>
                <a:cs typeface="Verdana"/>
              </a:rPr>
              <a:t>Derecho Propiedad Industrial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1253" y="4528694"/>
            <a:ext cx="3092895" cy="1590864"/>
            <a:chOff x="6132576" y="4454971"/>
            <a:chExt cx="3092895" cy="1590864"/>
          </a:xfrm>
        </p:grpSpPr>
        <p:sp>
          <p:nvSpPr>
            <p:cNvPr id="17" name="object 17"/>
            <p:cNvSpPr/>
            <p:nvPr/>
          </p:nvSpPr>
          <p:spPr>
            <a:xfrm>
              <a:off x="8167816" y="4454971"/>
              <a:ext cx="1057655" cy="1168019"/>
            </a:xfrm>
            <a:custGeom>
              <a:avLst/>
              <a:gdLst/>
              <a:ahLst/>
              <a:cxnLst/>
              <a:rect l="l" t="t" r="r" b="b"/>
              <a:pathLst>
                <a:path w="431800" h="685800">
                  <a:moveTo>
                    <a:pt x="431800" y="0"/>
                  </a:moveTo>
                  <a:lnTo>
                    <a:pt x="411785" y="46894"/>
                  </a:lnTo>
                  <a:lnTo>
                    <a:pt x="390800" y="93319"/>
                  </a:lnTo>
                  <a:lnTo>
                    <a:pt x="368853" y="139260"/>
                  </a:lnTo>
                  <a:lnTo>
                    <a:pt x="345953" y="184701"/>
                  </a:lnTo>
                  <a:lnTo>
                    <a:pt x="322109" y="229629"/>
                  </a:lnTo>
                  <a:lnTo>
                    <a:pt x="297330" y="274029"/>
                  </a:lnTo>
                  <a:lnTo>
                    <a:pt x="271623" y="317887"/>
                  </a:lnTo>
                  <a:lnTo>
                    <a:pt x="244998" y="361188"/>
                  </a:lnTo>
                  <a:lnTo>
                    <a:pt x="217464" y="403917"/>
                  </a:lnTo>
                  <a:lnTo>
                    <a:pt x="189030" y="446060"/>
                  </a:lnTo>
                  <a:lnTo>
                    <a:pt x="159703" y="487602"/>
                  </a:lnTo>
                  <a:lnTo>
                    <a:pt x="129494" y="528530"/>
                  </a:lnTo>
                  <a:lnTo>
                    <a:pt x="98410" y="568828"/>
                  </a:lnTo>
                  <a:lnTo>
                    <a:pt x="66460" y="608482"/>
                  </a:lnTo>
                  <a:lnTo>
                    <a:pt x="33654" y="647477"/>
                  </a:lnTo>
                  <a:lnTo>
                    <a:pt x="0" y="685799"/>
                  </a:lnTo>
                </a:path>
              </a:pathLst>
            </a:custGeom>
            <a:ln w="9525">
              <a:solidFill>
                <a:srgbClr val="AADF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2576" y="5204460"/>
              <a:ext cx="1960245" cy="841375"/>
            </a:xfrm>
            <a:custGeom>
              <a:avLst/>
              <a:gdLst/>
              <a:ahLst/>
              <a:cxnLst/>
              <a:rect l="l" t="t" r="r" b="b"/>
              <a:pathLst>
                <a:path w="1960245" h="841375">
                  <a:moveTo>
                    <a:pt x="1819655" y="0"/>
                  </a:moveTo>
                  <a:lnTo>
                    <a:pt x="140208" y="0"/>
                  </a:lnTo>
                  <a:lnTo>
                    <a:pt x="95877" y="7144"/>
                  </a:lnTo>
                  <a:lnTo>
                    <a:pt x="57387" y="27041"/>
                  </a:lnTo>
                  <a:lnTo>
                    <a:pt x="27041" y="57387"/>
                  </a:lnTo>
                  <a:lnTo>
                    <a:pt x="7144" y="95877"/>
                  </a:lnTo>
                  <a:lnTo>
                    <a:pt x="0" y="140207"/>
                  </a:lnTo>
                  <a:lnTo>
                    <a:pt x="0" y="701039"/>
                  </a:lnTo>
                  <a:lnTo>
                    <a:pt x="7144" y="745355"/>
                  </a:lnTo>
                  <a:lnTo>
                    <a:pt x="27041" y="783843"/>
                  </a:lnTo>
                  <a:lnTo>
                    <a:pt x="57387" y="814195"/>
                  </a:lnTo>
                  <a:lnTo>
                    <a:pt x="95877" y="834099"/>
                  </a:lnTo>
                  <a:lnTo>
                    <a:pt x="140208" y="841247"/>
                  </a:lnTo>
                  <a:lnTo>
                    <a:pt x="1819655" y="841247"/>
                  </a:lnTo>
                  <a:lnTo>
                    <a:pt x="1863986" y="834099"/>
                  </a:lnTo>
                  <a:lnTo>
                    <a:pt x="1902476" y="814195"/>
                  </a:lnTo>
                  <a:lnTo>
                    <a:pt x="1932822" y="783843"/>
                  </a:lnTo>
                  <a:lnTo>
                    <a:pt x="1952719" y="745355"/>
                  </a:lnTo>
                  <a:lnTo>
                    <a:pt x="1959864" y="701039"/>
                  </a:lnTo>
                  <a:lnTo>
                    <a:pt x="1959864" y="140207"/>
                  </a:lnTo>
                  <a:lnTo>
                    <a:pt x="1952719" y="95877"/>
                  </a:lnTo>
                  <a:lnTo>
                    <a:pt x="1932822" y="57387"/>
                  </a:lnTo>
                  <a:lnTo>
                    <a:pt x="1902476" y="27041"/>
                  </a:lnTo>
                  <a:lnTo>
                    <a:pt x="1863986" y="7144"/>
                  </a:lnTo>
                  <a:lnTo>
                    <a:pt x="1819655" y="0"/>
                  </a:lnTo>
                  <a:close/>
                </a:path>
              </a:pathLst>
            </a:custGeom>
            <a:solidFill>
              <a:srgbClr val="F0B0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2576" y="5204460"/>
              <a:ext cx="1960245" cy="841375"/>
            </a:xfrm>
            <a:custGeom>
              <a:avLst/>
              <a:gdLst/>
              <a:ahLst/>
              <a:cxnLst/>
              <a:rect l="l" t="t" r="r" b="b"/>
              <a:pathLst>
                <a:path w="1960245" h="841375">
                  <a:moveTo>
                    <a:pt x="0" y="140207"/>
                  </a:moveTo>
                  <a:lnTo>
                    <a:pt x="7144" y="95877"/>
                  </a:lnTo>
                  <a:lnTo>
                    <a:pt x="27041" y="57387"/>
                  </a:lnTo>
                  <a:lnTo>
                    <a:pt x="57387" y="27041"/>
                  </a:lnTo>
                  <a:lnTo>
                    <a:pt x="95877" y="7144"/>
                  </a:lnTo>
                  <a:lnTo>
                    <a:pt x="140208" y="0"/>
                  </a:lnTo>
                  <a:lnTo>
                    <a:pt x="1819655" y="0"/>
                  </a:lnTo>
                  <a:lnTo>
                    <a:pt x="1863986" y="7144"/>
                  </a:lnTo>
                  <a:lnTo>
                    <a:pt x="1902476" y="27041"/>
                  </a:lnTo>
                  <a:lnTo>
                    <a:pt x="1932822" y="57387"/>
                  </a:lnTo>
                  <a:lnTo>
                    <a:pt x="1952719" y="95877"/>
                  </a:lnTo>
                  <a:lnTo>
                    <a:pt x="1959864" y="140207"/>
                  </a:lnTo>
                  <a:lnTo>
                    <a:pt x="1959864" y="701039"/>
                  </a:lnTo>
                  <a:lnTo>
                    <a:pt x="1952719" y="745355"/>
                  </a:lnTo>
                  <a:lnTo>
                    <a:pt x="1932822" y="783843"/>
                  </a:lnTo>
                  <a:lnTo>
                    <a:pt x="1902476" y="814195"/>
                  </a:lnTo>
                  <a:lnTo>
                    <a:pt x="1863986" y="834099"/>
                  </a:lnTo>
                  <a:lnTo>
                    <a:pt x="1819655" y="841247"/>
                  </a:lnTo>
                  <a:lnTo>
                    <a:pt x="140208" y="841247"/>
                  </a:lnTo>
                  <a:lnTo>
                    <a:pt x="95877" y="834099"/>
                  </a:lnTo>
                  <a:lnTo>
                    <a:pt x="57387" y="814195"/>
                  </a:lnTo>
                  <a:lnTo>
                    <a:pt x="27041" y="783843"/>
                  </a:lnTo>
                  <a:lnTo>
                    <a:pt x="7144" y="745355"/>
                  </a:lnTo>
                  <a:lnTo>
                    <a:pt x="0" y="701039"/>
                  </a:lnTo>
                  <a:lnTo>
                    <a:pt x="0" y="14020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79516" y="5360035"/>
            <a:ext cx="1417320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1900"/>
              </a:lnSpc>
              <a:spcBef>
                <a:spcPts val="275"/>
              </a:spcBef>
            </a:pPr>
            <a:r>
              <a:rPr sz="1800" spc="-60" dirty="0">
                <a:solidFill>
                  <a:srgbClr val="0E486E"/>
                </a:solidFill>
                <a:latin typeface="Verdana"/>
                <a:cs typeface="Verdana"/>
              </a:rPr>
              <a:t>Extinción</a:t>
            </a:r>
            <a:r>
              <a:rPr sz="1800" spc="-165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E486E"/>
                </a:solidFill>
                <a:latin typeface="Verdana"/>
                <a:cs typeface="Verdana"/>
              </a:rPr>
              <a:t>del </a:t>
            </a:r>
            <a:r>
              <a:rPr sz="1800" dirty="0">
                <a:solidFill>
                  <a:srgbClr val="0E486E"/>
                </a:solidFill>
                <a:latin typeface="Verdana"/>
                <a:cs typeface="Verdana"/>
              </a:rPr>
              <a:t>Derecho</a:t>
            </a:r>
            <a:r>
              <a:rPr sz="1800" spc="40" dirty="0">
                <a:solidFill>
                  <a:srgbClr val="0E486E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0E486E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0E486E"/>
                </a:solidFill>
                <a:latin typeface="Verdana"/>
                <a:cs typeface="Verdana"/>
              </a:rPr>
              <a:t>Dominio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10611" y="3662171"/>
            <a:ext cx="2330642" cy="2173225"/>
            <a:chOff x="2610611" y="3662171"/>
            <a:chExt cx="2330642" cy="2173225"/>
          </a:xfrm>
        </p:grpSpPr>
        <p:sp>
          <p:nvSpPr>
            <p:cNvPr id="27" name="object 27"/>
            <p:cNvSpPr/>
            <p:nvPr/>
          </p:nvSpPr>
          <p:spPr>
            <a:xfrm>
              <a:off x="3665727" y="4511420"/>
              <a:ext cx="1275526" cy="1323976"/>
            </a:xfrm>
            <a:custGeom>
              <a:avLst/>
              <a:gdLst/>
              <a:ahLst/>
              <a:cxnLst/>
              <a:rect l="l" t="t" r="r" b="b"/>
              <a:pathLst>
                <a:path w="405764" h="683895">
                  <a:moveTo>
                    <a:pt x="405638" y="683767"/>
                  </a:moveTo>
                  <a:lnTo>
                    <a:pt x="373761" y="645231"/>
                  </a:lnTo>
                  <a:lnTo>
                    <a:pt x="342718" y="606068"/>
                  </a:lnTo>
                  <a:lnTo>
                    <a:pt x="312515" y="566294"/>
                  </a:lnTo>
                  <a:lnTo>
                    <a:pt x="283160" y="525922"/>
                  </a:lnTo>
                  <a:lnTo>
                    <a:pt x="254662" y="484967"/>
                  </a:lnTo>
                  <a:lnTo>
                    <a:pt x="227028" y="443443"/>
                  </a:lnTo>
                  <a:lnTo>
                    <a:pt x="200267" y="401363"/>
                  </a:lnTo>
                  <a:lnTo>
                    <a:pt x="174386" y="358743"/>
                  </a:lnTo>
                  <a:lnTo>
                    <a:pt x="149394" y="315595"/>
                  </a:lnTo>
                  <a:lnTo>
                    <a:pt x="125299" y="271935"/>
                  </a:lnTo>
                  <a:lnTo>
                    <a:pt x="102108" y="227777"/>
                  </a:lnTo>
                  <a:lnTo>
                    <a:pt x="79829" y="183134"/>
                  </a:lnTo>
                  <a:lnTo>
                    <a:pt x="58471" y="138020"/>
                  </a:lnTo>
                  <a:lnTo>
                    <a:pt x="38041" y="92451"/>
                  </a:lnTo>
                  <a:lnTo>
                    <a:pt x="18548" y="46439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ADF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610611" y="3662171"/>
              <a:ext cx="1828800" cy="843280"/>
            </a:xfrm>
            <a:custGeom>
              <a:avLst/>
              <a:gdLst/>
              <a:ahLst/>
              <a:cxnLst/>
              <a:rect l="l" t="t" r="r" b="b"/>
              <a:pathLst>
                <a:path w="1828800" h="843279">
                  <a:moveTo>
                    <a:pt x="1688338" y="0"/>
                  </a:moveTo>
                  <a:lnTo>
                    <a:pt x="140462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1"/>
                  </a:lnTo>
                  <a:lnTo>
                    <a:pt x="0" y="702309"/>
                  </a:lnTo>
                  <a:lnTo>
                    <a:pt x="7158" y="746715"/>
                  </a:lnTo>
                  <a:lnTo>
                    <a:pt x="27094" y="785274"/>
                  </a:lnTo>
                  <a:lnTo>
                    <a:pt x="57497" y="815677"/>
                  </a:lnTo>
                  <a:lnTo>
                    <a:pt x="96056" y="835613"/>
                  </a:lnTo>
                  <a:lnTo>
                    <a:pt x="140462" y="842771"/>
                  </a:lnTo>
                  <a:lnTo>
                    <a:pt x="1688338" y="842771"/>
                  </a:lnTo>
                  <a:lnTo>
                    <a:pt x="1732743" y="835613"/>
                  </a:lnTo>
                  <a:lnTo>
                    <a:pt x="1771302" y="815677"/>
                  </a:lnTo>
                  <a:lnTo>
                    <a:pt x="1801705" y="785274"/>
                  </a:lnTo>
                  <a:lnTo>
                    <a:pt x="1821641" y="746715"/>
                  </a:lnTo>
                  <a:lnTo>
                    <a:pt x="1828800" y="702309"/>
                  </a:lnTo>
                  <a:lnTo>
                    <a:pt x="1828800" y="140461"/>
                  </a:lnTo>
                  <a:lnTo>
                    <a:pt x="1821641" y="96056"/>
                  </a:lnTo>
                  <a:lnTo>
                    <a:pt x="1801705" y="57497"/>
                  </a:lnTo>
                  <a:lnTo>
                    <a:pt x="1771302" y="27094"/>
                  </a:lnTo>
                  <a:lnTo>
                    <a:pt x="1732743" y="7158"/>
                  </a:lnTo>
                  <a:lnTo>
                    <a:pt x="1688338" y="0"/>
                  </a:lnTo>
                  <a:close/>
                </a:path>
              </a:pathLst>
            </a:custGeom>
            <a:solidFill>
              <a:srgbClr val="F0B0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610611" y="3662171"/>
              <a:ext cx="1828800" cy="843280"/>
            </a:xfrm>
            <a:custGeom>
              <a:avLst/>
              <a:gdLst/>
              <a:ahLst/>
              <a:cxnLst/>
              <a:rect l="l" t="t" r="r" b="b"/>
              <a:pathLst>
                <a:path w="1828800" h="843279">
                  <a:moveTo>
                    <a:pt x="0" y="140461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2" y="0"/>
                  </a:lnTo>
                  <a:lnTo>
                    <a:pt x="1688338" y="0"/>
                  </a:lnTo>
                  <a:lnTo>
                    <a:pt x="1732743" y="7158"/>
                  </a:lnTo>
                  <a:lnTo>
                    <a:pt x="1771302" y="27094"/>
                  </a:lnTo>
                  <a:lnTo>
                    <a:pt x="1801705" y="57497"/>
                  </a:lnTo>
                  <a:lnTo>
                    <a:pt x="1821641" y="96056"/>
                  </a:lnTo>
                  <a:lnTo>
                    <a:pt x="1828800" y="140461"/>
                  </a:lnTo>
                  <a:lnTo>
                    <a:pt x="1828800" y="702309"/>
                  </a:lnTo>
                  <a:lnTo>
                    <a:pt x="1821641" y="746715"/>
                  </a:lnTo>
                  <a:lnTo>
                    <a:pt x="1801705" y="785274"/>
                  </a:lnTo>
                  <a:lnTo>
                    <a:pt x="1771302" y="815677"/>
                  </a:lnTo>
                  <a:lnTo>
                    <a:pt x="1732743" y="835613"/>
                  </a:lnTo>
                  <a:lnTo>
                    <a:pt x="1688338" y="842771"/>
                  </a:lnTo>
                  <a:lnTo>
                    <a:pt x="140462" y="842771"/>
                  </a:lnTo>
                  <a:lnTo>
                    <a:pt x="96056" y="835613"/>
                  </a:lnTo>
                  <a:lnTo>
                    <a:pt x="57497" y="815677"/>
                  </a:lnTo>
                  <a:lnTo>
                    <a:pt x="27094" y="785274"/>
                  </a:lnTo>
                  <a:lnTo>
                    <a:pt x="7158" y="746715"/>
                  </a:lnTo>
                  <a:lnTo>
                    <a:pt x="0" y="702309"/>
                  </a:lnTo>
                  <a:lnTo>
                    <a:pt x="0" y="14046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29229" y="3793363"/>
            <a:ext cx="1591310" cy="5511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297180">
              <a:lnSpc>
                <a:spcPts val="1980"/>
              </a:lnSpc>
              <a:spcBef>
                <a:spcPts val="315"/>
              </a:spcBef>
            </a:pPr>
            <a:r>
              <a:rPr sz="1800" spc="-10" dirty="0">
                <a:solidFill>
                  <a:srgbClr val="136093"/>
                </a:solidFill>
                <a:latin typeface="Verdana"/>
                <a:cs typeface="Verdana"/>
              </a:rPr>
              <a:t>Derecho </a:t>
            </a:r>
            <a:r>
              <a:rPr sz="1800" spc="-65" dirty="0">
                <a:solidFill>
                  <a:srgbClr val="136093"/>
                </a:solidFill>
                <a:latin typeface="Verdana"/>
                <a:cs typeface="Verdana"/>
              </a:rPr>
              <a:t>Administrativo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24822" y="1619694"/>
            <a:ext cx="1916430" cy="2034539"/>
            <a:chOff x="3024822" y="1619694"/>
            <a:chExt cx="1916430" cy="2034539"/>
          </a:xfrm>
        </p:grpSpPr>
        <p:sp>
          <p:nvSpPr>
            <p:cNvPr id="32" name="object 32"/>
            <p:cNvSpPr/>
            <p:nvPr/>
          </p:nvSpPr>
          <p:spPr>
            <a:xfrm>
              <a:off x="3464047" y="2480564"/>
              <a:ext cx="245110" cy="1169035"/>
            </a:xfrm>
            <a:custGeom>
              <a:avLst/>
              <a:gdLst/>
              <a:ahLst/>
              <a:cxnLst/>
              <a:rect l="l" t="t" r="r" b="b"/>
              <a:pathLst>
                <a:path w="245110" h="1169035">
                  <a:moveTo>
                    <a:pt x="2544" y="1168781"/>
                  </a:moveTo>
                  <a:lnTo>
                    <a:pt x="742" y="1118325"/>
                  </a:lnTo>
                  <a:lnTo>
                    <a:pt x="0" y="1067903"/>
                  </a:lnTo>
                  <a:lnTo>
                    <a:pt x="314" y="1017531"/>
                  </a:lnTo>
                  <a:lnTo>
                    <a:pt x="1683" y="967225"/>
                  </a:lnTo>
                  <a:lnTo>
                    <a:pt x="4101" y="917001"/>
                  </a:lnTo>
                  <a:lnTo>
                    <a:pt x="7566" y="866876"/>
                  </a:lnTo>
                  <a:lnTo>
                    <a:pt x="12075" y="816865"/>
                  </a:lnTo>
                  <a:lnTo>
                    <a:pt x="17624" y="766985"/>
                  </a:lnTo>
                  <a:lnTo>
                    <a:pt x="24210" y="717253"/>
                  </a:lnTo>
                  <a:lnTo>
                    <a:pt x="31829" y="667684"/>
                  </a:lnTo>
                  <a:lnTo>
                    <a:pt x="40478" y="618295"/>
                  </a:lnTo>
                  <a:lnTo>
                    <a:pt x="50153" y="569102"/>
                  </a:lnTo>
                  <a:lnTo>
                    <a:pt x="60852" y="520122"/>
                  </a:lnTo>
                  <a:lnTo>
                    <a:pt x="72571" y="471370"/>
                  </a:lnTo>
                  <a:lnTo>
                    <a:pt x="85306" y="422863"/>
                  </a:lnTo>
                  <a:lnTo>
                    <a:pt x="99055" y="374617"/>
                  </a:lnTo>
                  <a:lnTo>
                    <a:pt x="113813" y="326648"/>
                  </a:lnTo>
                  <a:lnTo>
                    <a:pt x="129578" y="278973"/>
                  </a:lnTo>
                  <a:lnTo>
                    <a:pt x="146346" y="231608"/>
                  </a:lnTo>
                  <a:lnTo>
                    <a:pt x="164113" y="184569"/>
                  </a:lnTo>
                  <a:lnTo>
                    <a:pt x="182877" y="137872"/>
                  </a:lnTo>
                  <a:lnTo>
                    <a:pt x="202634" y="91534"/>
                  </a:lnTo>
                  <a:lnTo>
                    <a:pt x="223381" y="45571"/>
                  </a:lnTo>
                  <a:lnTo>
                    <a:pt x="245114" y="0"/>
                  </a:lnTo>
                </a:path>
              </a:pathLst>
            </a:custGeom>
            <a:ln w="9525">
              <a:solidFill>
                <a:srgbClr val="AADF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32760" y="1627632"/>
              <a:ext cx="1900555" cy="843280"/>
            </a:xfrm>
            <a:custGeom>
              <a:avLst/>
              <a:gdLst/>
              <a:ahLst/>
              <a:cxnLst/>
              <a:rect l="l" t="t" r="r" b="b"/>
              <a:pathLst>
                <a:path w="1900554" h="843280">
                  <a:moveTo>
                    <a:pt x="1759965" y="0"/>
                  </a:moveTo>
                  <a:lnTo>
                    <a:pt x="140462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2"/>
                  </a:lnTo>
                  <a:lnTo>
                    <a:pt x="0" y="702309"/>
                  </a:lnTo>
                  <a:lnTo>
                    <a:pt x="7158" y="746715"/>
                  </a:lnTo>
                  <a:lnTo>
                    <a:pt x="27094" y="785274"/>
                  </a:lnTo>
                  <a:lnTo>
                    <a:pt x="57497" y="815677"/>
                  </a:lnTo>
                  <a:lnTo>
                    <a:pt x="96056" y="835613"/>
                  </a:lnTo>
                  <a:lnTo>
                    <a:pt x="140462" y="842771"/>
                  </a:lnTo>
                  <a:lnTo>
                    <a:pt x="1759965" y="842771"/>
                  </a:lnTo>
                  <a:lnTo>
                    <a:pt x="1804371" y="835613"/>
                  </a:lnTo>
                  <a:lnTo>
                    <a:pt x="1842930" y="815677"/>
                  </a:lnTo>
                  <a:lnTo>
                    <a:pt x="1873333" y="785274"/>
                  </a:lnTo>
                  <a:lnTo>
                    <a:pt x="1893269" y="746715"/>
                  </a:lnTo>
                  <a:lnTo>
                    <a:pt x="1900427" y="702309"/>
                  </a:lnTo>
                  <a:lnTo>
                    <a:pt x="1900427" y="140462"/>
                  </a:lnTo>
                  <a:lnTo>
                    <a:pt x="1893269" y="96056"/>
                  </a:lnTo>
                  <a:lnTo>
                    <a:pt x="1873333" y="57497"/>
                  </a:lnTo>
                  <a:lnTo>
                    <a:pt x="1842930" y="27094"/>
                  </a:lnTo>
                  <a:lnTo>
                    <a:pt x="1804371" y="7158"/>
                  </a:lnTo>
                  <a:lnTo>
                    <a:pt x="1759965" y="0"/>
                  </a:lnTo>
                  <a:close/>
                </a:path>
              </a:pathLst>
            </a:custGeom>
            <a:solidFill>
              <a:srgbClr val="F0B0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032760" y="1627632"/>
              <a:ext cx="1900555" cy="843280"/>
            </a:xfrm>
            <a:custGeom>
              <a:avLst/>
              <a:gdLst/>
              <a:ahLst/>
              <a:cxnLst/>
              <a:rect l="l" t="t" r="r" b="b"/>
              <a:pathLst>
                <a:path w="1900554" h="843280">
                  <a:moveTo>
                    <a:pt x="0" y="140462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2" y="0"/>
                  </a:lnTo>
                  <a:lnTo>
                    <a:pt x="1759965" y="0"/>
                  </a:lnTo>
                  <a:lnTo>
                    <a:pt x="1804371" y="7158"/>
                  </a:lnTo>
                  <a:lnTo>
                    <a:pt x="1842930" y="27094"/>
                  </a:lnTo>
                  <a:lnTo>
                    <a:pt x="1873333" y="57497"/>
                  </a:lnTo>
                  <a:lnTo>
                    <a:pt x="1893269" y="96056"/>
                  </a:lnTo>
                  <a:lnTo>
                    <a:pt x="1900427" y="140462"/>
                  </a:lnTo>
                  <a:lnTo>
                    <a:pt x="1900427" y="702309"/>
                  </a:lnTo>
                  <a:lnTo>
                    <a:pt x="1893269" y="746715"/>
                  </a:lnTo>
                  <a:lnTo>
                    <a:pt x="1873333" y="785274"/>
                  </a:lnTo>
                  <a:lnTo>
                    <a:pt x="1842930" y="815677"/>
                  </a:lnTo>
                  <a:lnTo>
                    <a:pt x="1804371" y="835613"/>
                  </a:lnTo>
                  <a:lnTo>
                    <a:pt x="1759965" y="842771"/>
                  </a:lnTo>
                  <a:lnTo>
                    <a:pt x="140462" y="842771"/>
                  </a:lnTo>
                  <a:lnTo>
                    <a:pt x="96056" y="835613"/>
                  </a:lnTo>
                  <a:lnTo>
                    <a:pt x="57497" y="815677"/>
                  </a:lnTo>
                  <a:lnTo>
                    <a:pt x="27094" y="785274"/>
                  </a:lnTo>
                  <a:lnTo>
                    <a:pt x="7158" y="746715"/>
                  </a:lnTo>
                  <a:lnTo>
                    <a:pt x="0" y="702309"/>
                  </a:lnTo>
                  <a:lnTo>
                    <a:pt x="0" y="14046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402838" y="1711528"/>
            <a:ext cx="1162685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136093"/>
                </a:solidFill>
              </a:rPr>
              <a:t>Derecho</a:t>
            </a:r>
            <a:endParaRPr sz="2100" dirty="0"/>
          </a:p>
          <a:p>
            <a:pPr marL="127000">
              <a:lnSpc>
                <a:spcPts val="2420"/>
              </a:lnSpc>
            </a:pPr>
            <a:r>
              <a:rPr sz="2100" spc="-10" dirty="0">
                <a:solidFill>
                  <a:srgbClr val="136093"/>
                </a:solidFill>
              </a:rPr>
              <a:t>Familia</a:t>
            </a:r>
            <a:endParaRPr sz="2100" dirty="0"/>
          </a:p>
        </p:txBody>
      </p:sp>
      <p:grpSp>
        <p:nvGrpSpPr>
          <p:cNvPr id="36" name="object 36"/>
          <p:cNvGrpSpPr/>
          <p:nvPr/>
        </p:nvGrpSpPr>
        <p:grpSpPr>
          <a:xfrm>
            <a:off x="1283208" y="0"/>
            <a:ext cx="10690860" cy="6197347"/>
            <a:chOff x="1283208" y="0"/>
            <a:chExt cx="10690860" cy="6197347"/>
          </a:xfrm>
        </p:grpSpPr>
        <p:sp>
          <p:nvSpPr>
            <p:cNvPr id="37" name="object 37"/>
            <p:cNvSpPr/>
            <p:nvPr/>
          </p:nvSpPr>
          <p:spPr>
            <a:xfrm>
              <a:off x="4420362" y="1293113"/>
              <a:ext cx="615315" cy="330835"/>
            </a:xfrm>
            <a:custGeom>
              <a:avLst/>
              <a:gdLst/>
              <a:ahLst/>
              <a:cxnLst/>
              <a:rect l="l" t="t" r="r" b="b"/>
              <a:pathLst>
                <a:path w="615314" h="330834">
                  <a:moveTo>
                    <a:pt x="0" y="330708"/>
                  </a:moveTo>
                  <a:lnTo>
                    <a:pt x="40543" y="301232"/>
                  </a:lnTo>
                  <a:lnTo>
                    <a:pt x="81662" y="272627"/>
                  </a:lnTo>
                  <a:lnTo>
                    <a:pt x="123345" y="244900"/>
                  </a:lnTo>
                  <a:lnTo>
                    <a:pt x="165576" y="218058"/>
                  </a:lnTo>
                  <a:lnTo>
                    <a:pt x="208341" y="192110"/>
                  </a:lnTo>
                  <a:lnTo>
                    <a:pt x="251626" y="167062"/>
                  </a:lnTo>
                  <a:lnTo>
                    <a:pt x="295417" y="142922"/>
                  </a:lnTo>
                  <a:lnTo>
                    <a:pt x="339700" y="119698"/>
                  </a:lnTo>
                  <a:lnTo>
                    <a:pt x="384461" y="97397"/>
                  </a:lnTo>
                  <a:lnTo>
                    <a:pt x="429685" y="76026"/>
                  </a:lnTo>
                  <a:lnTo>
                    <a:pt x="475359" y="55594"/>
                  </a:lnTo>
                  <a:lnTo>
                    <a:pt x="521467" y="36107"/>
                  </a:lnTo>
                  <a:lnTo>
                    <a:pt x="567997" y="17573"/>
                  </a:lnTo>
                  <a:lnTo>
                    <a:pt x="614934" y="0"/>
                  </a:lnTo>
                </a:path>
              </a:pathLst>
            </a:custGeom>
            <a:ln w="9525">
              <a:solidFill>
                <a:srgbClr val="AADF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7427" y="2113788"/>
              <a:ext cx="885444" cy="69799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7112" y="4204715"/>
              <a:ext cx="1057655" cy="7513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208" y="3217164"/>
              <a:ext cx="1485900" cy="74218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2952" y="1251203"/>
              <a:ext cx="972312" cy="74218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992" y="56388"/>
              <a:ext cx="1242060" cy="8275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9154" y="5538979"/>
              <a:ext cx="1171955" cy="6583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9048" y="0"/>
              <a:ext cx="2065020" cy="2055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563" y="559815"/>
            <a:ext cx="5413883" cy="54336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1757" y="2724149"/>
            <a:ext cx="1943735" cy="12350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4640" marR="5080" indent="-281940">
              <a:lnSpc>
                <a:spcPts val="4730"/>
              </a:lnSpc>
              <a:spcBef>
                <a:spcPts val="260"/>
              </a:spcBef>
            </a:pPr>
            <a:r>
              <a:rPr sz="4000" spc="-105" dirty="0">
                <a:solidFill>
                  <a:srgbClr val="FFFFFF"/>
                </a:solidFill>
                <a:latin typeface="Verdana"/>
                <a:cs typeface="Verdana"/>
              </a:rPr>
              <a:t>Soporte </a:t>
            </a:r>
            <a:r>
              <a:rPr sz="4000" spc="-10" dirty="0">
                <a:solidFill>
                  <a:srgbClr val="FFFFFF"/>
                </a:solidFill>
                <a:latin typeface="Verdana"/>
                <a:cs typeface="Verdana"/>
              </a:rPr>
              <a:t>Legal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8770" y="1156157"/>
            <a:ext cx="9874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Cartera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1148" y="3067557"/>
            <a:ext cx="1431099" cy="44435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17500" marR="5080" indent="-304800">
              <a:lnSpc>
                <a:spcPts val="1550"/>
              </a:lnSpc>
              <a:spcBef>
                <a:spcPts val="265"/>
              </a:spcBef>
            </a:pPr>
            <a:r>
              <a:rPr sz="1400" spc="-30" dirty="0" err="1">
                <a:solidFill>
                  <a:srgbClr val="FFFFFF"/>
                </a:solidFill>
                <a:latin typeface="Verdana"/>
                <a:cs typeface="Verdana"/>
              </a:rPr>
              <a:t>Representa</a:t>
            </a:r>
            <a:r>
              <a:rPr sz="1400" spc="-20" dirty="0" err="1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lang="es-MX" sz="1400" spc="-20" dirty="0">
                <a:solidFill>
                  <a:srgbClr val="FFFFFF"/>
                </a:solidFill>
                <a:latin typeface="Verdana"/>
                <a:cs typeface="Verdana"/>
              </a:rPr>
              <a:t> Legal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3497" y="5090617"/>
            <a:ext cx="1037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Auditoria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1933" y="3133090"/>
            <a:ext cx="943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Asesoría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97206" y="174942"/>
            <a:ext cx="3218180" cy="578485"/>
            <a:chOff x="6097206" y="174942"/>
            <a:chExt cx="3218180" cy="578485"/>
          </a:xfrm>
        </p:grpSpPr>
        <p:sp>
          <p:nvSpPr>
            <p:cNvPr id="9" name="object 9"/>
            <p:cNvSpPr/>
            <p:nvPr/>
          </p:nvSpPr>
          <p:spPr>
            <a:xfrm>
              <a:off x="6105144" y="182879"/>
              <a:ext cx="3202305" cy="562610"/>
            </a:xfrm>
            <a:custGeom>
              <a:avLst/>
              <a:gdLst/>
              <a:ahLst/>
              <a:cxnLst/>
              <a:rect l="l" t="t" r="r" b="b"/>
              <a:pathLst>
                <a:path w="3202304" h="562610">
                  <a:moveTo>
                    <a:pt x="3201924" y="0"/>
                  </a:moveTo>
                  <a:lnTo>
                    <a:pt x="281177" y="0"/>
                  </a:lnTo>
                  <a:lnTo>
                    <a:pt x="0" y="281178"/>
                  </a:lnTo>
                  <a:lnTo>
                    <a:pt x="281177" y="562356"/>
                  </a:lnTo>
                  <a:lnTo>
                    <a:pt x="3201924" y="562356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5144" y="182879"/>
              <a:ext cx="3202305" cy="562610"/>
            </a:xfrm>
            <a:custGeom>
              <a:avLst/>
              <a:gdLst/>
              <a:ahLst/>
              <a:cxnLst/>
              <a:rect l="l" t="t" r="r" b="b"/>
              <a:pathLst>
                <a:path w="3202304" h="562610">
                  <a:moveTo>
                    <a:pt x="3201924" y="562356"/>
                  </a:moveTo>
                  <a:lnTo>
                    <a:pt x="281177" y="562356"/>
                  </a:lnTo>
                  <a:lnTo>
                    <a:pt x="0" y="281178"/>
                  </a:lnTo>
                  <a:lnTo>
                    <a:pt x="281177" y="0"/>
                  </a:lnTo>
                  <a:lnTo>
                    <a:pt x="3201924" y="0"/>
                  </a:lnTo>
                  <a:lnTo>
                    <a:pt x="3201924" y="562356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17640" y="280492"/>
            <a:ext cx="2625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/>
              <a:t>Cobro</a:t>
            </a:r>
            <a:r>
              <a:rPr sz="2000" spc="-155" dirty="0"/>
              <a:t> </a:t>
            </a:r>
            <a:r>
              <a:rPr sz="2000" spc="-60" dirty="0"/>
              <a:t>Administrativo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5816790" y="174942"/>
            <a:ext cx="3498215" cy="1306830"/>
            <a:chOff x="5816790" y="174942"/>
            <a:chExt cx="3498215" cy="1306830"/>
          </a:xfrm>
        </p:grpSpPr>
        <p:sp>
          <p:nvSpPr>
            <p:cNvPr id="13" name="object 13"/>
            <p:cNvSpPr/>
            <p:nvPr/>
          </p:nvSpPr>
          <p:spPr>
            <a:xfrm>
              <a:off x="5824728" y="182879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280416" y="0"/>
                  </a:moveTo>
                  <a:lnTo>
                    <a:pt x="234944" y="3679"/>
                  </a:lnTo>
                  <a:lnTo>
                    <a:pt x="191804" y="14331"/>
                  </a:lnTo>
                  <a:lnTo>
                    <a:pt x="151573" y="31378"/>
                  </a:lnTo>
                  <a:lnTo>
                    <a:pt x="114830" y="54242"/>
                  </a:lnTo>
                  <a:lnTo>
                    <a:pt x="82153" y="82343"/>
                  </a:lnTo>
                  <a:lnTo>
                    <a:pt x="54120" y="115104"/>
                  </a:lnTo>
                  <a:lnTo>
                    <a:pt x="31310" y="151946"/>
                  </a:lnTo>
                  <a:lnTo>
                    <a:pt x="14301" y="192292"/>
                  </a:lnTo>
                  <a:lnTo>
                    <a:pt x="3671" y="235562"/>
                  </a:lnTo>
                  <a:lnTo>
                    <a:pt x="0" y="281178"/>
                  </a:lnTo>
                  <a:lnTo>
                    <a:pt x="3671" y="326793"/>
                  </a:lnTo>
                  <a:lnTo>
                    <a:pt x="14301" y="370063"/>
                  </a:lnTo>
                  <a:lnTo>
                    <a:pt x="31310" y="410409"/>
                  </a:lnTo>
                  <a:lnTo>
                    <a:pt x="54120" y="447251"/>
                  </a:lnTo>
                  <a:lnTo>
                    <a:pt x="82153" y="480012"/>
                  </a:lnTo>
                  <a:lnTo>
                    <a:pt x="114830" y="508113"/>
                  </a:lnTo>
                  <a:lnTo>
                    <a:pt x="151573" y="530977"/>
                  </a:lnTo>
                  <a:lnTo>
                    <a:pt x="191804" y="548024"/>
                  </a:lnTo>
                  <a:lnTo>
                    <a:pt x="234944" y="558676"/>
                  </a:lnTo>
                  <a:lnTo>
                    <a:pt x="280416" y="562356"/>
                  </a:lnTo>
                  <a:lnTo>
                    <a:pt x="325887" y="558676"/>
                  </a:lnTo>
                  <a:lnTo>
                    <a:pt x="369027" y="548024"/>
                  </a:lnTo>
                  <a:lnTo>
                    <a:pt x="409258" y="530977"/>
                  </a:lnTo>
                  <a:lnTo>
                    <a:pt x="446001" y="508113"/>
                  </a:lnTo>
                  <a:lnTo>
                    <a:pt x="478678" y="480012"/>
                  </a:lnTo>
                  <a:lnTo>
                    <a:pt x="506711" y="447251"/>
                  </a:lnTo>
                  <a:lnTo>
                    <a:pt x="529521" y="410409"/>
                  </a:lnTo>
                  <a:lnTo>
                    <a:pt x="546530" y="370063"/>
                  </a:lnTo>
                  <a:lnTo>
                    <a:pt x="557160" y="326793"/>
                  </a:lnTo>
                  <a:lnTo>
                    <a:pt x="560832" y="281178"/>
                  </a:lnTo>
                  <a:lnTo>
                    <a:pt x="557160" y="235562"/>
                  </a:lnTo>
                  <a:lnTo>
                    <a:pt x="546530" y="192292"/>
                  </a:lnTo>
                  <a:lnTo>
                    <a:pt x="529521" y="151946"/>
                  </a:lnTo>
                  <a:lnTo>
                    <a:pt x="506711" y="115104"/>
                  </a:lnTo>
                  <a:lnTo>
                    <a:pt x="478678" y="82343"/>
                  </a:lnTo>
                  <a:lnTo>
                    <a:pt x="446001" y="54242"/>
                  </a:lnTo>
                  <a:lnTo>
                    <a:pt x="409258" y="31378"/>
                  </a:lnTo>
                  <a:lnTo>
                    <a:pt x="369027" y="14331"/>
                  </a:lnTo>
                  <a:lnTo>
                    <a:pt x="325887" y="3679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24728" y="182879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0" y="281178"/>
                  </a:moveTo>
                  <a:lnTo>
                    <a:pt x="3671" y="235562"/>
                  </a:lnTo>
                  <a:lnTo>
                    <a:pt x="14301" y="192292"/>
                  </a:lnTo>
                  <a:lnTo>
                    <a:pt x="31310" y="151946"/>
                  </a:lnTo>
                  <a:lnTo>
                    <a:pt x="54120" y="115104"/>
                  </a:lnTo>
                  <a:lnTo>
                    <a:pt x="82153" y="82343"/>
                  </a:lnTo>
                  <a:lnTo>
                    <a:pt x="114830" y="54242"/>
                  </a:lnTo>
                  <a:lnTo>
                    <a:pt x="151573" y="31378"/>
                  </a:lnTo>
                  <a:lnTo>
                    <a:pt x="191804" y="14331"/>
                  </a:lnTo>
                  <a:lnTo>
                    <a:pt x="234944" y="3679"/>
                  </a:lnTo>
                  <a:lnTo>
                    <a:pt x="280416" y="0"/>
                  </a:lnTo>
                  <a:lnTo>
                    <a:pt x="325887" y="3679"/>
                  </a:lnTo>
                  <a:lnTo>
                    <a:pt x="369027" y="14331"/>
                  </a:lnTo>
                  <a:lnTo>
                    <a:pt x="409258" y="31378"/>
                  </a:lnTo>
                  <a:lnTo>
                    <a:pt x="446001" y="54242"/>
                  </a:lnTo>
                  <a:lnTo>
                    <a:pt x="478678" y="82343"/>
                  </a:lnTo>
                  <a:lnTo>
                    <a:pt x="506711" y="115104"/>
                  </a:lnTo>
                  <a:lnTo>
                    <a:pt x="529521" y="151946"/>
                  </a:lnTo>
                  <a:lnTo>
                    <a:pt x="546530" y="192292"/>
                  </a:lnTo>
                  <a:lnTo>
                    <a:pt x="557160" y="235562"/>
                  </a:lnTo>
                  <a:lnTo>
                    <a:pt x="560832" y="281178"/>
                  </a:lnTo>
                  <a:lnTo>
                    <a:pt x="557160" y="326793"/>
                  </a:lnTo>
                  <a:lnTo>
                    <a:pt x="546530" y="370063"/>
                  </a:lnTo>
                  <a:lnTo>
                    <a:pt x="529521" y="410409"/>
                  </a:lnTo>
                  <a:lnTo>
                    <a:pt x="506711" y="447251"/>
                  </a:lnTo>
                  <a:lnTo>
                    <a:pt x="478678" y="480012"/>
                  </a:lnTo>
                  <a:lnTo>
                    <a:pt x="446001" y="508113"/>
                  </a:lnTo>
                  <a:lnTo>
                    <a:pt x="409258" y="530977"/>
                  </a:lnTo>
                  <a:lnTo>
                    <a:pt x="369027" y="548024"/>
                  </a:lnTo>
                  <a:lnTo>
                    <a:pt x="325887" y="558676"/>
                  </a:lnTo>
                  <a:lnTo>
                    <a:pt x="280416" y="562356"/>
                  </a:lnTo>
                  <a:lnTo>
                    <a:pt x="234944" y="558676"/>
                  </a:lnTo>
                  <a:lnTo>
                    <a:pt x="191804" y="548024"/>
                  </a:lnTo>
                  <a:lnTo>
                    <a:pt x="151573" y="530977"/>
                  </a:lnTo>
                  <a:lnTo>
                    <a:pt x="114830" y="508113"/>
                  </a:lnTo>
                  <a:lnTo>
                    <a:pt x="82153" y="480012"/>
                  </a:lnTo>
                  <a:lnTo>
                    <a:pt x="54120" y="447251"/>
                  </a:lnTo>
                  <a:lnTo>
                    <a:pt x="31310" y="410409"/>
                  </a:lnTo>
                  <a:lnTo>
                    <a:pt x="14301" y="370063"/>
                  </a:lnTo>
                  <a:lnTo>
                    <a:pt x="3671" y="326793"/>
                  </a:lnTo>
                  <a:lnTo>
                    <a:pt x="0" y="28117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5144" y="912875"/>
              <a:ext cx="3202305" cy="561340"/>
            </a:xfrm>
            <a:custGeom>
              <a:avLst/>
              <a:gdLst/>
              <a:ahLst/>
              <a:cxnLst/>
              <a:rect l="l" t="t" r="r" b="b"/>
              <a:pathLst>
                <a:path w="3202304" h="561340">
                  <a:moveTo>
                    <a:pt x="3201924" y="0"/>
                  </a:moveTo>
                  <a:lnTo>
                    <a:pt x="280415" y="0"/>
                  </a:lnTo>
                  <a:lnTo>
                    <a:pt x="0" y="280415"/>
                  </a:lnTo>
                  <a:lnTo>
                    <a:pt x="280415" y="560832"/>
                  </a:lnTo>
                  <a:lnTo>
                    <a:pt x="3201924" y="560832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5144" y="912875"/>
              <a:ext cx="3202305" cy="561340"/>
            </a:xfrm>
            <a:custGeom>
              <a:avLst/>
              <a:gdLst/>
              <a:ahLst/>
              <a:cxnLst/>
              <a:rect l="l" t="t" r="r" b="b"/>
              <a:pathLst>
                <a:path w="3202304" h="561340">
                  <a:moveTo>
                    <a:pt x="3201924" y="560832"/>
                  </a:moveTo>
                  <a:lnTo>
                    <a:pt x="280415" y="560832"/>
                  </a:lnTo>
                  <a:lnTo>
                    <a:pt x="0" y="280415"/>
                  </a:lnTo>
                  <a:lnTo>
                    <a:pt x="280415" y="0"/>
                  </a:lnTo>
                  <a:lnTo>
                    <a:pt x="3201924" y="0"/>
                  </a:lnTo>
                  <a:lnTo>
                    <a:pt x="3201924" y="56083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98995" y="1009852"/>
            <a:ext cx="22606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Cobro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pre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jurídico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16790" y="904938"/>
            <a:ext cx="3498215" cy="1306830"/>
            <a:chOff x="5816790" y="904938"/>
            <a:chExt cx="3498215" cy="1306830"/>
          </a:xfrm>
        </p:grpSpPr>
        <p:sp>
          <p:nvSpPr>
            <p:cNvPr id="19" name="object 19"/>
            <p:cNvSpPr/>
            <p:nvPr/>
          </p:nvSpPr>
          <p:spPr>
            <a:xfrm>
              <a:off x="5824728" y="912875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39" h="561340">
                  <a:moveTo>
                    <a:pt x="280416" y="0"/>
                  </a:moveTo>
                  <a:lnTo>
                    <a:pt x="234944" y="3671"/>
                  </a:lnTo>
                  <a:lnTo>
                    <a:pt x="191804" y="14301"/>
                  </a:lnTo>
                  <a:lnTo>
                    <a:pt x="151573" y="31310"/>
                  </a:lnTo>
                  <a:lnTo>
                    <a:pt x="114830" y="54120"/>
                  </a:lnTo>
                  <a:lnTo>
                    <a:pt x="82153" y="82153"/>
                  </a:lnTo>
                  <a:lnTo>
                    <a:pt x="54120" y="114830"/>
                  </a:lnTo>
                  <a:lnTo>
                    <a:pt x="31310" y="151573"/>
                  </a:lnTo>
                  <a:lnTo>
                    <a:pt x="14301" y="191804"/>
                  </a:lnTo>
                  <a:lnTo>
                    <a:pt x="3671" y="234944"/>
                  </a:lnTo>
                  <a:lnTo>
                    <a:pt x="0" y="280415"/>
                  </a:lnTo>
                  <a:lnTo>
                    <a:pt x="3671" y="325887"/>
                  </a:lnTo>
                  <a:lnTo>
                    <a:pt x="14301" y="369027"/>
                  </a:lnTo>
                  <a:lnTo>
                    <a:pt x="31310" y="409258"/>
                  </a:lnTo>
                  <a:lnTo>
                    <a:pt x="54120" y="446001"/>
                  </a:lnTo>
                  <a:lnTo>
                    <a:pt x="82153" y="478678"/>
                  </a:lnTo>
                  <a:lnTo>
                    <a:pt x="114830" y="506711"/>
                  </a:lnTo>
                  <a:lnTo>
                    <a:pt x="151573" y="529521"/>
                  </a:lnTo>
                  <a:lnTo>
                    <a:pt x="191804" y="546530"/>
                  </a:lnTo>
                  <a:lnTo>
                    <a:pt x="234944" y="557160"/>
                  </a:lnTo>
                  <a:lnTo>
                    <a:pt x="280416" y="560832"/>
                  </a:lnTo>
                  <a:lnTo>
                    <a:pt x="325887" y="557160"/>
                  </a:lnTo>
                  <a:lnTo>
                    <a:pt x="369027" y="546530"/>
                  </a:lnTo>
                  <a:lnTo>
                    <a:pt x="409258" y="529521"/>
                  </a:lnTo>
                  <a:lnTo>
                    <a:pt x="446001" y="506711"/>
                  </a:lnTo>
                  <a:lnTo>
                    <a:pt x="478678" y="478678"/>
                  </a:lnTo>
                  <a:lnTo>
                    <a:pt x="506711" y="446001"/>
                  </a:lnTo>
                  <a:lnTo>
                    <a:pt x="529521" y="409258"/>
                  </a:lnTo>
                  <a:lnTo>
                    <a:pt x="546530" y="369027"/>
                  </a:lnTo>
                  <a:lnTo>
                    <a:pt x="557160" y="325887"/>
                  </a:lnTo>
                  <a:lnTo>
                    <a:pt x="560832" y="280415"/>
                  </a:lnTo>
                  <a:lnTo>
                    <a:pt x="557160" y="234944"/>
                  </a:lnTo>
                  <a:lnTo>
                    <a:pt x="546530" y="191804"/>
                  </a:lnTo>
                  <a:lnTo>
                    <a:pt x="529521" y="151573"/>
                  </a:lnTo>
                  <a:lnTo>
                    <a:pt x="506711" y="114830"/>
                  </a:lnTo>
                  <a:lnTo>
                    <a:pt x="478678" y="82153"/>
                  </a:lnTo>
                  <a:lnTo>
                    <a:pt x="446001" y="54120"/>
                  </a:lnTo>
                  <a:lnTo>
                    <a:pt x="409258" y="31310"/>
                  </a:lnTo>
                  <a:lnTo>
                    <a:pt x="369027" y="14301"/>
                  </a:lnTo>
                  <a:lnTo>
                    <a:pt x="325887" y="367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24728" y="912875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39" h="561340">
                  <a:moveTo>
                    <a:pt x="0" y="280415"/>
                  </a:moveTo>
                  <a:lnTo>
                    <a:pt x="3671" y="234944"/>
                  </a:lnTo>
                  <a:lnTo>
                    <a:pt x="14301" y="191804"/>
                  </a:lnTo>
                  <a:lnTo>
                    <a:pt x="31310" y="151573"/>
                  </a:lnTo>
                  <a:lnTo>
                    <a:pt x="54120" y="114830"/>
                  </a:lnTo>
                  <a:lnTo>
                    <a:pt x="82153" y="82153"/>
                  </a:lnTo>
                  <a:lnTo>
                    <a:pt x="114830" y="54120"/>
                  </a:lnTo>
                  <a:lnTo>
                    <a:pt x="151573" y="31310"/>
                  </a:lnTo>
                  <a:lnTo>
                    <a:pt x="191804" y="14301"/>
                  </a:lnTo>
                  <a:lnTo>
                    <a:pt x="234944" y="3671"/>
                  </a:lnTo>
                  <a:lnTo>
                    <a:pt x="280416" y="0"/>
                  </a:lnTo>
                  <a:lnTo>
                    <a:pt x="325887" y="3671"/>
                  </a:lnTo>
                  <a:lnTo>
                    <a:pt x="369027" y="14301"/>
                  </a:lnTo>
                  <a:lnTo>
                    <a:pt x="409258" y="31310"/>
                  </a:lnTo>
                  <a:lnTo>
                    <a:pt x="446001" y="54120"/>
                  </a:lnTo>
                  <a:lnTo>
                    <a:pt x="478678" y="82153"/>
                  </a:lnTo>
                  <a:lnTo>
                    <a:pt x="506711" y="114830"/>
                  </a:lnTo>
                  <a:lnTo>
                    <a:pt x="529521" y="151573"/>
                  </a:lnTo>
                  <a:lnTo>
                    <a:pt x="546530" y="191804"/>
                  </a:lnTo>
                  <a:lnTo>
                    <a:pt x="557160" y="234944"/>
                  </a:lnTo>
                  <a:lnTo>
                    <a:pt x="560832" y="280415"/>
                  </a:lnTo>
                  <a:lnTo>
                    <a:pt x="557160" y="325887"/>
                  </a:lnTo>
                  <a:lnTo>
                    <a:pt x="546530" y="369027"/>
                  </a:lnTo>
                  <a:lnTo>
                    <a:pt x="529521" y="409258"/>
                  </a:lnTo>
                  <a:lnTo>
                    <a:pt x="506711" y="446001"/>
                  </a:lnTo>
                  <a:lnTo>
                    <a:pt x="478678" y="478678"/>
                  </a:lnTo>
                  <a:lnTo>
                    <a:pt x="446001" y="506711"/>
                  </a:lnTo>
                  <a:lnTo>
                    <a:pt x="409258" y="529521"/>
                  </a:lnTo>
                  <a:lnTo>
                    <a:pt x="369027" y="546530"/>
                  </a:lnTo>
                  <a:lnTo>
                    <a:pt x="325887" y="557160"/>
                  </a:lnTo>
                  <a:lnTo>
                    <a:pt x="280416" y="560832"/>
                  </a:lnTo>
                  <a:lnTo>
                    <a:pt x="234944" y="557160"/>
                  </a:lnTo>
                  <a:lnTo>
                    <a:pt x="191804" y="546530"/>
                  </a:lnTo>
                  <a:lnTo>
                    <a:pt x="151573" y="529521"/>
                  </a:lnTo>
                  <a:lnTo>
                    <a:pt x="114830" y="506711"/>
                  </a:lnTo>
                  <a:lnTo>
                    <a:pt x="82153" y="478678"/>
                  </a:lnTo>
                  <a:lnTo>
                    <a:pt x="54120" y="446001"/>
                  </a:lnTo>
                  <a:lnTo>
                    <a:pt x="31310" y="409258"/>
                  </a:lnTo>
                  <a:lnTo>
                    <a:pt x="14301" y="369027"/>
                  </a:lnTo>
                  <a:lnTo>
                    <a:pt x="3671" y="325887"/>
                  </a:lnTo>
                  <a:lnTo>
                    <a:pt x="0" y="28041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5144" y="1641347"/>
              <a:ext cx="3202305" cy="562610"/>
            </a:xfrm>
            <a:custGeom>
              <a:avLst/>
              <a:gdLst/>
              <a:ahLst/>
              <a:cxnLst/>
              <a:rect l="l" t="t" r="r" b="b"/>
              <a:pathLst>
                <a:path w="3202304" h="562610">
                  <a:moveTo>
                    <a:pt x="3201924" y="0"/>
                  </a:moveTo>
                  <a:lnTo>
                    <a:pt x="281177" y="0"/>
                  </a:lnTo>
                  <a:lnTo>
                    <a:pt x="0" y="281177"/>
                  </a:lnTo>
                  <a:lnTo>
                    <a:pt x="281177" y="562355"/>
                  </a:lnTo>
                  <a:lnTo>
                    <a:pt x="3201924" y="562355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05144" y="1641347"/>
              <a:ext cx="3202305" cy="562610"/>
            </a:xfrm>
            <a:custGeom>
              <a:avLst/>
              <a:gdLst/>
              <a:ahLst/>
              <a:cxnLst/>
              <a:rect l="l" t="t" r="r" b="b"/>
              <a:pathLst>
                <a:path w="3202304" h="562610">
                  <a:moveTo>
                    <a:pt x="3201924" y="562355"/>
                  </a:moveTo>
                  <a:lnTo>
                    <a:pt x="281177" y="562355"/>
                  </a:lnTo>
                  <a:lnTo>
                    <a:pt x="0" y="281177"/>
                  </a:lnTo>
                  <a:lnTo>
                    <a:pt x="281177" y="0"/>
                  </a:lnTo>
                  <a:lnTo>
                    <a:pt x="3201924" y="0"/>
                  </a:lnTo>
                  <a:lnTo>
                    <a:pt x="3201924" y="56235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06259" y="1739341"/>
            <a:ext cx="18459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Cobro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Jurídico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16790" y="1633410"/>
            <a:ext cx="5367020" cy="1448435"/>
            <a:chOff x="5816790" y="1633410"/>
            <a:chExt cx="5367020" cy="1448435"/>
          </a:xfrm>
        </p:grpSpPr>
        <p:sp>
          <p:nvSpPr>
            <p:cNvPr id="25" name="object 25"/>
            <p:cNvSpPr/>
            <p:nvPr/>
          </p:nvSpPr>
          <p:spPr>
            <a:xfrm>
              <a:off x="5824728" y="1641348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280416" y="0"/>
                  </a:moveTo>
                  <a:lnTo>
                    <a:pt x="234944" y="3679"/>
                  </a:lnTo>
                  <a:lnTo>
                    <a:pt x="191804" y="14331"/>
                  </a:lnTo>
                  <a:lnTo>
                    <a:pt x="151573" y="31378"/>
                  </a:lnTo>
                  <a:lnTo>
                    <a:pt x="114830" y="54242"/>
                  </a:lnTo>
                  <a:lnTo>
                    <a:pt x="82153" y="82343"/>
                  </a:lnTo>
                  <a:lnTo>
                    <a:pt x="54120" y="115104"/>
                  </a:lnTo>
                  <a:lnTo>
                    <a:pt x="31310" y="151946"/>
                  </a:lnTo>
                  <a:lnTo>
                    <a:pt x="14301" y="192292"/>
                  </a:lnTo>
                  <a:lnTo>
                    <a:pt x="3671" y="235562"/>
                  </a:lnTo>
                  <a:lnTo>
                    <a:pt x="0" y="281177"/>
                  </a:lnTo>
                  <a:lnTo>
                    <a:pt x="3671" y="326793"/>
                  </a:lnTo>
                  <a:lnTo>
                    <a:pt x="14301" y="370063"/>
                  </a:lnTo>
                  <a:lnTo>
                    <a:pt x="31310" y="410409"/>
                  </a:lnTo>
                  <a:lnTo>
                    <a:pt x="54120" y="447251"/>
                  </a:lnTo>
                  <a:lnTo>
                    <a:pt x="82153" y="480012"/>
                  </a:lnTo>
                  <a:lnTo>
                    <a:pt x="114830" y="508113"/>
                  </a:lnTo>
                  <a:lnTo>
                    <a:pt x="151573" y="530977"/>
                  </a:lnTo>
                  <a:lnTo>
                    <a:pt x="191804" y="548024"/>
                  </a:lnTo>
                  <a:lnTo>
                    <a:pt x="234944" y="558676"/>
                  </a:lnTo>
                  <a:lnTo>
                    <a:pt x="280416" y="562355"/>
                  </a:lnTo>
                  <a:lnTo>
                    <a:pt x="325887" y="558676"/>
                  </a:lnTo>
                  <a:lnTo>
                    <a:pt x="369027" y="548024"/>
                  </a:lnTo>
                  <a:lnTo>
                    <a:pt x="409258" y="530977"/>
                  </a:lnTo>
                  <a:lnTo>
                    <a:pt x="446001" y="508113"/>
                  </a:lnTo>
                  <a:lnTo>
                    <a:pt x="478678" y="480012"/>
                  </a:lnTo>
                  <a:lnTo>
                    <a:pt x="506711" y="447251"/>
                  </a:lnTo>
                  <a:lnTo>
                    <a:pt x="529521" y="410409"/>
                  </a:lnTo>
                  <a:lnTo>
                    <a:pt x="546530" y="370063"/>
                  </a:lnTo>
                  <a:lnTo>
                    <a:pt x="557160" y="326793"/>
                  </a:lnTo>
                  <a:lnTo>
                    <a:pt x="560832" y="281177"/>
                  </a:lnTo>
                  <a:lnTo>
                    <a:pt x="557160" y="235562"/>
                  </a:lnTo>
                  <a:lnTo>
                    <a:pt x="546530" y="192292"/>
                  </a:lnTo>
                  <a:lnTo>
                    <a:pt x="529521" y="151946"/>
                  </a:lnTo>
                  <a:lnTo>
                    <a:pt x="506711" y="115104"/>
                  </a:lnTo>
                  <a:lnTo>
                    <a:pt x="478678" y="82343"/>
                  </a:lnTo>
                  <a:lnTo>
                    <a:pt x="446001" y="54242"/>
                  </a:lnTo>
                  <a:lnTo>
                    <a:pt x="409258" y="31378"/>
                  </a:lnTo>
                  <a:lnTo>
                    <a:pt x="369027" y="14331"/>
                  </a:lnTo>
                  <a:lnTo>
                    <a:pt x="325887" y="3679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24728" y="1641348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0" y="281177"/>
                  </a:moveTo>
                  <a:lnTo>
                    <a:pt x="3671" y="235562"/>
                  </a:lnTo>
                  <a:lnTo>
                    <a:pt x="14301" y="192292"/>
                  </a:lnTo>
                  <a:lnTo>
                    <a:pt x="31310" y="151946"/>
                  </a:lnTo>
                  <a:lnTo>
                    <a:pt x="54120" y="115104"/>
                  </a:lnTo>
                  <a:lnTo>
                    <a:pt x="82153" y="82343"/>
                  </a:lnTo>
                  <a:lnTo>
                    <a:pt x="114830" y="54242"/>
                  </a:lnTo>
                  <a:lnTo>
                    <a:pt x="151573" y="31378"/>
                  </a:lnTo>
                  <a:lnTo>
                    <a:pt x="191804" y="14331"/>
                  </a:lnTo>
                  <a:lnTo>
                    <a:pt x="234944" y="3679"/>
                  </a:lnTo>
                  <a:lnTo>
                    <a:pt x="280416" y="0"/>
                  </a:lnTo>
                  <a:lnTo>
                    <a:pt x="325887" y="3679"/>
                  </a:lnTo>
                  <a:lnTo>
                    <a:pt x="369027" y="14331"/>
                  </a:lnTo>
                  <a:lnTo>
                    <a:pt x="409258" y="31378"/>
                  </a:lnTo>
                  <a:lnTo>
                    <a:pt x="446001" y="54242"/>
                  </a:lnTo>
                  <a:lnTo>
                    <a:pt x="478678" y="82343"/>
                  </a:lnTo>
                  <a:lnTo>
                    <a:pt x="506711" y="115104"/>
                  </a:lnTo>
                  <a:lnTo>
                    <a:pt x="529521" y="151946"/>
                  </a:lnTo>
                  <a:lnTo>
                    <a:pt x="546530" y="192292"/>
                  </a:lnTo>
                  <a:lnTo>
                    <a:pt x="557160" y="235562"/>
                  </a:lnTo>
                  <a:lnTo>
                    <a:pt x="560832" y="281177"/>
                  </a:lnTo>
                  <a:lnTo>
                    <a:pt x="557160" y="326793"/>
                  </a:lnTo>
                  <a:lnTo>
                    <a:pt x="546530" y="370063"/>
                  </a:lnTo>
                  <a:lnTo>
                    <a:pt x="529521" y="410409"/>
                  </a:lnTo>
                  <a:lnTo>
                    <a:pt x="506711" y="447251"/>
                  </a:lnTo>
                  <a:lnTo>
                    <a:pt x="478678" y="480012"/>
                  </a:lnTo>
                  <a:lnTo>
                    <a:pt x="446001" y="508113"/>
                  </a:lnTo>
                  <a:lnTo>
                    <a:pt x="409258" y="530977"/>
                  </a:lnTo>
                  <a:lnTo>
                    <a:pt x="369027" y="548024"/>
                  </a:lnTo>
                  <a:lnTo>
                    <a:pt x="325887" y="558676"/>
                  </a:lnTo>
                  <a:lnTo>
                    <a:pt x="280416" y="562355"/>
                  </a:lnTo>
                  <a:lnTo>
                    <a:pt x="234944" y="558676"/>
                  </a:lnTo>
                  <a:lnTo>
                    <a:pt x="191804" y="548024"/>
                  </a:lnTo>
                  <a:lnTo>
                    <a:pt x="151573" y="530977"/>
                  </a:lnTo>
                  <a:lnTo>
                    <a:pt x="114830" y="508113"/>
                  </a:lnTo>
                  <a:lnTo>
                    <a:pt x="82153" y="480012"/>
                  </a:lnTo>
                  <a:lnTo>
                    <a:pt x="54120" y="447251"/>
                  </a:lnTo>
                  <a:lnTo>
                    <a:pt x="31310" y="410409"/>
                  </a:lnTo>
                  <a:lnTo>
                    <a:pt x="14301" y="370063"/>
                  </a:lnTo>
                  <a:lnTo>
                    <a:pt x="3671" y="326793"/>
                  </a:lnTo>
                  <a:lnTo>
                    <a:pt x="0" y="28117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73568" y="2482596"/>
              <a:ext cx="3202305" cy="591820"/>
            </a:xfrm>
            <a:custGeom>
              <a:avLst/>
              <a:gdLst/>
              <a:ahLst/>
              <a:cxnLst/>
              <a:rect l="l" t="t" r="r" b="b"/>
              <a:pathLst>
                <a:path w="3202304" h="591819">
                  <a:moveTo>
                    <a:pt x="3201924" y="0"/>
                  </a:moveTo>
                  <a:lnTo>
                    <a:pt x="295655" y="0"/>
                  </a:lnTo>
                  <a:lnTo>
                    <a:pt x="0" y="295655"/>
                  </a:lnTo>
                  <a:lnTo>
                    <a:pt x="295655" y="591312"/>
                  </a:lnTo>
                  <a:lnTo>
                    <a:pt x="3201924" y="591312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73568" y="2482596"/>
              <a:ext cx="3202305" cy="591820"/>
            </a:xfrm>
            <a:custGeom>
              <a:avLst/>
              <a:gdLst/>
              <a:ahLst/>
              <a:cxnLst/>
              <a:rect l="l" t="t" r="r" b="b"/>
              <a:pathLst>
                <a:path w="3202304" h="591819">
                  <a:moveTo>
                    <a:pt x="3201924" y="591312"/>
                  </a:moveTo>
                  <a:lnTo>
                    <a:pt x="295655" y="591312"/>
                  </a:lnTo>
                  <a:lnTo>
                    <a:pt x="0" y="295655"/>
                  </a:lnTo>
                  <a:lnTo>
                    <a:pt x="295655" y="0"/>
                  </a:lnTo>
                  <a:lnTo>
                    <a:pt x="3201924" y="0"/>
                  </a:lnTo>
                  <a:lnTo>
                    <a:pt x="3201924" y="59131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795384" y="2631389"/>
            <a:ext cx="1852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Auditorias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jurídicas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697406" y="2467038"/>
            <a:ext cx="3513454" cy="1375410"/>
            <a:chOff x="7697406" y="2467038"/>
            <a:chExt cx="3513454" cy="1375410"/>
          </a:xfrm>
        </p:grpSpPr>
        <p:sp>
          <p:nvSpPr>
            <p:cNvPr id="31" name="object 31"/>
            <p:cNvSpPr/>
            <p:nvPr/>
          </p:nvSpPr>
          <p:spPr>
            <a:xfrm>
              <a:off x="7705343" y="2474976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19">
                  <a:moveTo>
                    <a:pt x="295655" y="0"/>
                  </a:moveTo>
                  <a:lnTo>
                    <a:pt x="247690" y="3868"/>
                  </a:lnTo>
                  <a:lnTo>
                    <a:pt x="202192" y="15069"/>
                  </a:lnTo>
                  <a:lnTo>
                    <a:pt x="159769" y="32993"/>
                  </a:lnTo>
                  <a:lnTo>
                    <a:pt x="121029" y="57034"/>
                  </a:lnTo>
                  <a:lnTo>
                    <a:pt x="86582" y="86582"/>
                  </a:lnTo>
                  <a:lnTo>
                    <a:pt x="57034" y="121029"/>
                  </a:lnTo>
                  <a:lnTo>
                    <a:pt x="32993" y="159769"/>
                  </a:lnTo>
                  <a:lnTo>
                    <a:pt x="15069" y="202192"/>
                  </a:lnTo>
                  <a:lnTo>
                    <a:pt x="3868" y="247690"/>
                  </a:lnTo>
                  <a:lnTo>
                    <a:pt x="0" y="295656"/>
                  </a:lnTo>
                  <a:lnTo>
                    <a:pt x="3868" y="343621"/>
                  </a:lnTo>
                  <a:lnTo>
                    <a:pt x="15069" y="389119"/>
                  </a:lnTo>
                  <a:lnTo>
                    <a:pt x="32993" y="431542"/>
                  </a:lnTo>
                  <a:lnTo>
                    <a:pt x="57034" y="470282"/>
                  </a:lnTo>
                  <a:lnTo>
                    <a:pt x="86582" y="504729"/>
                  </a:lnTo>
                  <a:lnTo>
                    <a:pt x="121029" y="534277"/>
                  </a:lnTo>
                  <a:lnTo>
                    <a:pt x="159769" y="558318"/>
                  </a:lnTo>
                  <a:lnTo>
                    <a:pt x="202192" y="576242"/>
                  </a:lnTo>
                  <a:lnTo>
                    <a:pt x="247690" y="587443"/>
                  </a:lnTo>
                  <a:lnTo>
                    <a:pt x="295655" y="591312"/>
                  </a:lnTo>
                  <a:lnTo>
                    <a:pt x="343621" y="587443"/>
                  </a:lnTo>
                  <a:lnTo>
                    <a:pt x="389119" y="576242"/>
                  </a:lnTo>
                  <a:lnTo>
                    <a:pt x="431542" y="558318"/>
                  </a:lnTo>
                  <a:lnTo>
                    <a:pt x="470282" y="534277"/>
                  </a:lnTo>
                  <a:lnTo>
                    <a:pt x="504729" y="504729"/>
                  </a:lnTo>
                  <a:lnTo>
                    <a:pt x="534277" y="470282"/>
                  </a:lnTo>
                  <a:lnTo>
                    <a:pt x="558318" y="431542"/>
                  </a:lnTo>
                  <a:lnTo>
                    <a:pt x="576242" y="389119"/>
                  </a:lnTo>
                  <a:lnTo>
                    <a:pt x="587443" y="343621"/>
                  </a:lnTo>
                  <a:lnTo>
                    <a:pt x="591311" y="295656"/>
                  </a:lnTo>
                  <a:lnTo>
                    <a:pt x="587443" y="247690"/>
                  </a:lnTo>
                  <a:lnTo>
                    <a:pt x="576242" y="202192"/>
                  </a:lnTo>
                  <a:lnTo>
                    <a:pt x="558318" y="159769"/>
                  </a:lnTo>
                  <a:lnTo>
                    <a:pt x="534277" y="121029"/>
                  </a:lnTo>
                  <a:lnTo>
                    <a:pt x="504729" y="86582"/>
                  </a:lnTo>
                  <a:lnTo>
                    <a:pt x="470282" y="57034"/>
                  </a:lnTo>
                  <a:lnTo>
                    <a:pt x="431542" y="32993"/>
                  </a:lnTo>
                  <a:lnTo>
                    <a:pt x="389119" y="15069"/>
                  </a:lnTo>
                  <a:lnTo>
                    <a:pt x="343621" y="3868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05343" y="2474976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19">
                  <a:moveTo>
                    <a:pt x="0" y="295656"/>
                  </a:moveTo>
                  <a:lnTo>
                    <a:pt x="3868" y="247690"/>
                  </a:lnTo>
                  <a:lnTo>
                    <a:pt x="15069" y="202192"/>
                  </a:lnTo>
                  <a:lnTo>
                    <a:pt x="32993" y="159769"/>
                  </a:lnTo>
                  <a:lnTo>
                    <a:pt x="57034" y="121029"/>
                  </a:lnTo>
                  <a:lnTo>
                    <a:pt x="86582" y="86582"/>
                  </a:lnTo>
                  <a:lnTo>
                    <a:pt x="121029" y="57034"/>
                  </a:lnTo>
                  <a:lnTo>
                    <a:pt x="159769" y="32993"/>
                  </a:lnTo>
                  <a:lnTo>
                    <a:pt x="202192" y="15069"/>
                  </a:lnTo>
                  <a:lnTo>
                    <a:pt x="247690" y="3868"/>
                  </a:lnTo>
                  <a:lnTo>
                    <a:pt x="295655" y="0"/>
                  </a:lnTo>
                  <a:lnTo>
                    <a:pt x="343621" y="3868"/>
                  </a:lnTo>
                  <a:lnTo>
                    <a:pt x="389119" y="15069"/>
                  </a:lnTo>
                  <a:lnTo>
                    <a:pt x="431542" y="32993"/>
                  </a:lnTo>
                  <a:lnTo>
                    <a:pt x="470282" y="57034"/>
                  </a:lnTo>
                  <a:lnTo>
                    <a:pt x="504729" y="86582"/>
                  </a:lnTo>
                  <a:lnTo>
                    <a:pt x="534277" y="121029"/>
                  </a:lnTo>
                  <a:lnTo>
                    <a:pt x="558318" y="159769"/>
                  </a:lnTo>
                  <a:lnTo>
                    <a:pt x="576242" y="202192"/>
                  </a:lnTo>
                  <a:lnTo>
                    <a:pt x="587443" y="247690"/>
                  </a:lnTo>
                  <a:lnTo>
                    <a:pt x="591311" y="295656"/>
                  </a:lnTo>
                  <a:lnTo>
                    <a:pt x="587443" y="343621"/>
                  </a:lnTo>
                  <a:lnTo>
                    <a:pt x="576242" y="389119"/>
                  </a:lnTo>
                  <a:lnTo>
                    <a:pt x="558318" y="431542"/>
                  </a:lnTo>
                  <a:lnTo>
                    <a:pt x="534277" y="470282"/>
                  </a:lnTo>
                  <a:lnTo>
                    <a:pt x="504729" y="504729"/>
                  </a:lnTo>
                  <a:lnTo>
                    <a:pt x="470282" y="534277"/>
                  </a:lnTo>
                  <a:lnTo>
                    <a:pt x="431542" y="558318"/>
                  </a:lnTo>
                  <a:lnTo>
                    <a:pt x="389119" y="576242"/>
                  </a:lnTo>
                  <a:lnTo>
                    <a:pt x="343621" y="587443"/>
                  </a:lnTo>
                  <a:lnTo>
                    <a:pt x="295655" y="591312"/>
                  </a:lnTo>
                  <a:lnTo>
                    <a:pt x="247690" y="587443"/>
                  </a:lnTo>
                  <a:lnTo>
                    <a:pt x="202192" y="576242"/>
                  </a:lnTo>
                  <a:lnTo>
                    <a:pt x="159769" y="558318"/>
                  </a:lnTo>
                  <a:lnTo>
                    <a:pt x="121029" y="534277"/>
                  </a:lnTo>
                  <a:lnTo>
                    <a:pt x="86582" y="504729"/>
                  </a:lnTo>
                  <a:lnTo>
                    <a:pt x="57034" y="470282"/>
                  </a:lnTo>
                  <a:lnTo>
                    <a:pt x="32993" y="431542"/>
                  </a:lnTo>
                  <a:lnTo>
                    <a:pt x="15069" y="389119"/>
                  </a:lnTo>
                  <a:lnTo>
                    <a:pt x="3868" y="343621"/>
                  </a:lnTo>
                  <a:lnTo>
                    <a:pt x="0" y="29565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00999" y="3243072"/>
              <a:ext cx="3202305" cy="591820"/>
            </a:xfrm>
            <a:custGeom>
              <a:avLst/>
              <a:gdLst/>
              <a:ahLst/>
              <a:cxnLst/>
              <a:rect l="l" t="t" r="r" b="b"/>
              <a:pathLst>
                <a:path w="3202304" h="591820">
                  <a:moveTo>
                    <a:pt x="3201924" y="0"/>
                  </a:moveTo>
                  <a:lnTo>
                    <a:pt x="295655" y="0"/>
                  </a:lnTo>
                  <a:lnTo>
                    <a:pt x="0" y="295655"/>
                  </a:lnTo>
                  <a:lnTo>
                    <a:pt x="295655" y="591311"/>
                  </a:lnTo>
                  <a:lnTo>
                    <a:pt x="3201924" y="591311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00999" y="3243072"/>
              <a:ext cx="3202305" cy="591820"/>
            </a:xfrm>
            <a:custGeom>
              <a:avLst/>
              <a:gdLst/>
              <a:ahLst/>
              <a:cxnLst/>
              <a:rect l="l" t="t" r="r" b="b"/>
              <a:pathLst>
                <a:path w="3202304" h="591820">
                  <a:moveTo>
                    <a:pt x="3201924" y="591311"/>
                  </a:moveTo>
                  <a:lnTo>
                    <a:pt x="295655" y="591311"/>
                  </a:lnTo>
                  <a:lnTo>
                    <a:pt x="0" y="295655"/>
                  </a:lnTo>
                  <a:lnTo>
                    <a:pt x="295655" y="0"/>
                  </a:lnTo>
                  <a:lnTo>
                    <a:pt x="3201924" y="0"/>
                  </a:lnTo>
                  <a:lnTo>
                    <a:pt x="3201924" y="59131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960866" y="3392170"/>
            <a:ext cx="1579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Representación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697406" y="3235134"/>
            <a:ext cx="3513454" cy="1375410"/>
            <a:chOff x="7697406" y="3235134"/>
            <a:chExt cx="3513454" cy="1375410"/>
          </a:xfrm>
        </p:grpSpPr>
        <p:sp>
          <p:nvSpPr>
            <p:cNvPr id="37" name="object 37"/>
            <p:cNvSpPr/>
            <p:nvPr/>
          </p:nvSpPr>
          <p:spPr>
            <a:xfrm>
              <a:off x="7705343" y="3243072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20">
                  <a:moveTo>
                    <a:pt x="295655" y="0"/>
                  </a:moveTo>
                  <a:lnTo>
                    <a:pt x="247690" y="3868"/>
                  </a:lnTo>
                  <a:lnTo>
                    <a:pt x="202192" y="15069"/>
                  </a:lnTo>
                  <a:lnTo>
                    <a:pt x="159769" y="32993"/>
                  </a:lnTo>
                  <a:lnTo>
                    <a:pt x="121029" y="57034"/>
                  </a:lnTo>
                  <a:lnTo>
                    <a:pt x="86582" y="86582"/>
                  </a:lnTo>
                  <a:lnTo>
                    <a:pt x="57034" y="121029"/>
                  </a:lnTo>
                  <a:lnTo>
                    <a:pt x="32993" y="159769"/>
                  </a:lnTo>
                  <a:lnTo>
                    <a:pt x="15069" y="202192"/>
                  </a:lnTo>
                  <a:lnTo>
                    <a:pt x="3868" y="247690"/>
                  </a:lnTo>
                  <a:lnTo>
                    <a:pt x="0" y="295655"/>
                  </a:lnTo>
                  <a:lnTo>
                    <a:pt x="3868" y="343621"/>
                  </a:lnTo>
                  <a:lnTo>
                    <a:pt x="15069" y="389119"/>
                  </a:lnTo>
                  <a:lnTo>
                    <a:pt x="32993" y="431542"/>
                  </a:lnTo>
                  <a:lnTo>
                    <a:pt x="57034" y="470282"/>
                  </a:lnTo>
                  <a:lnTo>
                    <a:pt x="86582" y="504729"/>
                  </a:lnTo>
                  <a:lnTo>
                    <a:pt x="121029" y="534277"/>
                  </a:lnTo>
                  <a:lnTo>
                    <a:pt x="159769" y="558318"/>
                  </a:lnTo>
                  <a:lnTo>
                    <a:pt x="202192" y="576242"/>
                  </a:lnTo>
                  <a:lnTo>
                    <a:pt x="247690" y="587443"/>
                  </a:lnTo>
                  <a:lnTo>
                    <a:pt x="295655" y="591311"/>
                  </a:lnTo>
                  <a:lnTo>
                    <a:pt x="343621" y="587443"/>
                  </a:lnTo>
                  <a:lnTo>
                    <a:pt x="389119" y="576242"/>
                  </a:lnTo>
                  <a:lnTo>
                    <a:pt x="431542" y="558318"/>
                  </a:lnTo>
                  <a:lnTo>
                    <a:pt x="470282" y="534277"/>
                  </a:lnTo>
                  <a:lnTo>
                    <a:pt x="504729" y="504729"/>
                  </a:lnTo>
                  <a:lnTo>
                    <a:pt x="534277" y="470282"/>
                  </a:lnTo>
                  <a:lnTo>
                    <a:pt x="558318" y="431542"/>
                  </a:lnTo>
                  <a:lnTo>
                    <a:pt x="576242" y="389119"/>
                  </a:lnTo>
                  <a:lnTo>
                    <a:pt x="587443" y="343621"/>
                  </a:lnTo>
                  <a:lnTo>
                    <a:pt x="591311" y="295655"/>
                  </a:lnTo>
                  <a:lnTo>
                    <a:pt x="587443" y="247690"/>
                  </a:lnTo>
                  <a:lnTo>
                    <a:pt x="576242" y="202192"/>
                  </a:lnTo>
                  <a:lnTo>
                    <a:pt x="558318" y="159769"/>
                  </a:lnTo>
                  <a:lnTo>
                    <a:pt x="534277" y="121029"/>
                  </a:lnTo>
                  <a:lnTo>
                    <a:pt x="504729" y="86582"/>
                  </a:lnTo>
                  <a:lnTo>
                    <a:pt x="470282" y="57034"/>
                  </a:lnTo>
                  <a:lnTo>
                    <a:pt x="431542" y="32993"/>
                  </a:lnTo>
                  <a:lnTo>
                    <a:pt x="389119" y="15069"/>
                  </a:lnTo>
                  <a:lnTo>
                    <a:pt x="343621" y="3868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05343" y="3243072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20">
                  <a:moveTo>
                    <a:pt x="0" y="295655"/>
                  </a:moveTo>
                  <a:lnTo>
                    <a:pt x="3868" y="247690"/>
                  </a:lnTo>
                  <a:lnTo>
                    <a:pt x="15069" y="202192"/>
                  </a:lnTo>
                  <a:lnTo>
                    <a:pt x="32993" y="159769"/>
                  </a:lnTo>
                  <a:lnTo>
                    <a:pt x="57034" y="121029"/>
                  </a:lnTo>
                  <a:lnTo>
                    <a:pt x="86582" y="86582"/>
                  </a:lnTo>
                  <a:lnTo>
                    <a:pt x="121029" y="57034"/>
                  </a:lnTo>
                  <a:lnTo>
                    <a:pt x="159769" y="32993"/>
                  </a:lnTo>
                  <a:lnTo>
                    <a:pt x="202192" y="15069"/>
                  </a:lnTo>
                  <a:lnTo>
                    <a:pt x="247690" y="3868"/>
                  </a:lnTo>
                  <a:lnTo>
                    <a:pt x="295655" y="0"/>
                  </a:lnTo>
                  <a:lnTo>
                    <a:pt x="343621" y="3868"/>
                  </a:lnTo>
                  <a:lnTo>
                    <a:pt x="389119" y="15069"/>
                  </a:lnTo>
                  <a:lnTo>
                    <a:pt x="431542" y="32993"/>
                  </a:lnTo>
                  <a:lnTo>
                    <a:pt x="470282" y="57034"/>
                  </a:lnTo>
                  <a:lnTo>
                    <a:pt x="504729" y="86582"/>
                  </a:lnTo>
                  <a:lnTo>
                    <a:pt x="534277" y="121029"/>
                  </a:lnTo>
                  <a:lnTo>
                    <a:pt x="558318" y="159769"/>
                  </a:lnTo>
                  <a:lnTo>
                    <a:pt x="576242" y="202192"/>
                  </a:lnTo>
                  <a:lnTo>
                    <a:pt x="587443" y="247690"/>
                  </a:lnTo>
                  <a:lnTo>
                    <a:pt x="591311" y="295655"/>
                  </a:lnTo>
                  <a:lnTo>
                    <a:pt x="587443" y="343621"/>
                  </a:lnTo>
                  <a:lnTo>
                    <a:pt x="576242" y="389119"/>
                  </a:lnTo>
                  <a:lnTo>
                    <a:pt x="558318" y="431542"/>
                  </a:lnTo>
                  <a:lnTo>
                    <a:pt x="534277" y="470282"/>
                  </a:lnTo>
                  <a:lnTo>
                    <a:pt x="504729" y="504729"/>
                  </a:lnTo>
                  <a:lnTo>
                    <a:pt x="470282" y="534277"/>
                  </a:lnTo>
                  <a:lnTo>
                    <a:pt x="431542" y="558318"/>
                  </a:lnTo>
                  <a:lnTo>
                    <a:pt x="389119" y="576242"/>
                  </a:lnTo>
                  <a:lnTo>
                    <a:pt x="343621" y="587443"/>
                  </a:lnTo>
                  <a:lnTo>
                    <a:pt x="295655" y="591311"/>
                  </a:lnTo>
                  <a:lnTo>
                    <a:pt x="247690" y="587443"/>
                  </a:lnTo>
                  <a:lnTo>
                    <a:pt x="202192" y="576242"/>
                  </a:lnTo>
                  <a:lnTo>
                    <a:pt x="159769" y="558318"/>
                  </a:lnTo>
                  <a:lnTo>
                    <a:pt x="121029" y="534277"/>
                  </a:lnTo>
                  <a:lnTo>
                    <a:pt x="86582" y="504729"/>
                  </a:lnTo>
                  <a:lnTo>
                    <a:pt x="57034" y="470282"/>
                  </a:lnTo>
                  <a:lnTo>
                    <a:pt x="32993" y="431542"/>
                  </a:lnTo>
                  <a:lnTo>
                    <a:pt x="15069" y="389119"/>
                  </a:lnTo>
                  <a:lnTo>
                    <a:pt x="3868" y="343621"/>
                  </a:lnTo>
                  <a:lnTo>
                    <a:pt x="0" y="29565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00999" y="4011168"/>
              <a:ext cx="3202305" cy="591820"/>
            </a:xfrm>
            <a:custGeom>
              <a:avLst/>
              <a:gdLst/>
              <a:ahLst/>
              <a:cxnLst/>
              <a:rect l="l" t="t" r="r" b="b"/>
              <a:pathLst>
                <a:path w="3202304" h="591820">
                  <a:moveTo>
                    <a:pt x="3201924" y="0"/>
                  </a:moveTo>
                  <a:lnTo>
                    <a:pt x="295655" y="0"/>
                  </a:lnTo>
                  <a:lnTo>
                    <a:pt x="0" y="295655"/>
                  </a:lnTo>
                  <a:lnTo>
                    <a:pt x="295655" y="591311"/>
                  </a:lnTo>
                  <a:lnTo>
                    <a:pt x="3201924" y="591311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000999" y="4011168"/>
              <a:ext cx="3202305" cy="591820"/>
            </a:xfrm>
            <a:custGeom>
              <a:avLst/>
              <a:gdLst/>
              <a:ahLst/>
              <a:cxnLst/>
              <a:rect l="l" t="t" r="r" b="b"/>
              <a:pathLst>
                <a:path w="3202304" h="591820">
                  <a:moveTo>
                    <a:pt x="3201924" y="591311"/>
                  </a:moveTo>
                  <a:lnTo>
                    <a:pt x="295655" y="591311"/>
                  </a:lnTo>
                  <a:lnTo>
                    <a:pt x="0" y="295655"/>
                  </a:lnTo>
                  <a:lnTo>
                    <a:pt x="295655" y="0"/>
                  </a:lnTo>
                  <a:lnTo>
                    <a:pt x="3201924" y="0"/>
                  </a:lnTo>
                  <a:lnTo>
                    <a:pt x="3201924" y="59131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674354" y="4048505"/>
            <a:ext cx="21507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36575" marR="5080" indent="-524510">
              <a:lnSpc>
                <a:spcPts val="1760"/>
              </a:lnSpc>
              <a:spcBef>
                <a:spcPts val="285"/>
              </a:spcBef>
            </a:pP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Investigación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Cartera Ilocalizada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98730" y="4011167"/>
            <a:ext cx="3218180" cy="1554988"/>
            <a:chOff x="6106667" y="4011167"/>
            <a:chExt cx="3202305" cy="1554988"/>
          </a:xfrm>
        </p:grpSpPr>
        <p:sp>
          <p:nvSpPr>
            <p:cNvPr id="43" name="object 43"/>
            <p:cNvSpPr/>
            <p:nvPr/>
          </p:nvSpPr>
          <p:spPr>
            <a:xfrm>
              <a:off x="7705344" y="4011167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20">
                  <a:moveTo>
                    <a:pt x="295655" y="0"/>
                  </a:moveTo>
                  <a:lnTo>
                    <a:pt x="247690" y="3868"/>
                  </a:lnTo>
                  <a:lnTo>
                    <a:pt x="202192" y="15069"/>
                  </a:lnTo>
                  <a:lnTo>
                    <a:pt x="159769" y="32993"/>
                  </a:lnTo>
                  <a:lnTo>
                    <a:pt x="121029" y="57034"/>
                  </a:lnTo>
                  <a:lnTo>
                    <a:pt x="86582" y="86582"/>
                  </a:lnTo>
                  <a:lnTo>
                    <a:pt x="57034" y="121029"/>
                  </a:lnTo>
                  <a:lnTo>
                    <a:pt x="32993" y="159769"/>
                  </a:lnTo>
                  <a:lnTo>
                    <a:pt x="15069" y="202192"/>
                  </a:lnTo>
                  <a:lnTo>
                    <a:pt x="3868" y="247690"/>
                  </a:lnTo>
                  <a:lnTo>
                    <a:pt x="0" y="295655"/>
                  </a:lnTo>
                  <a:lnTo>
                    <a:pt x="3868" y="343621"/>
                  </a:lnTo>
                  <a:lnTo>
                    <a:pt x="15069" y="389119"/>
                  </a:lnTo>
                  <a:lnTo>
                    <a:pt x="32993" y="431542"/>
                  </a:lnTo>
                  <a:lnTo>
                    <a:pt x="57034" y="470282"/>
                  </a:lnTo>
                  <a:lnTo>
                    <a:pt x="86582" y="504729"/>
                  </a:lnTo>
                  <a:lnTo>
                    <a:pt x="121029" y="534277"/>
                  </a:lnTo>
                  <a:lnTo>
                    <a:pt x="159769" y="558318"/>
                  </a:lnTo>
                  <a:lnTo>
                    <a:pt x="202192" y="576242"/>
                  </a:lnTo>
                  <a:lnTo>
                    <a:pt x="247690" y="587443"/>
                  </a:lnTo>
                  <a:lnTo>
                    <a:pt x="295655" y="591311"/>
                  </a:lnTo>
                  <a:lnTo>
                    <a:pt x="343621" y="587443"/>
                  </a:lnTo>
                  <a:lnTo>
                    <a:pt x="389119" y="576242"/>
                  </a:lnTo>
                  <a:lnTo>
                    <a:pt x="431542" y="558318"/>
                  </a:lnTo>
                  <a:lnTo>
                    <a:pt x="470282" y="534277"/>
                  </a:lnTo>
                  <a:lnTo>
                    <a:pt x="504729" y="504729"/>
                  </a:lnTo>
                  <a:lnTo>
                    <a:pt x="534277" y="470282"/>
                  </a:lnTo>
                  <a:lnTo>
                    <a:pt x="558318" y="431542"/>
                  </a:lnTo>
                  <a:lnTo>
                    <a:pt x="576242" y="389119"/>
                  </a:lnTo>
                  <a:lnTo>
                    <a:pt x="587443" y="343621"/>
                  </a:lnTo>
                  <a:lnTo>
                    <a:pt x="591311" y="295655"/>
                  </a:lnTo>
                  <a:lnTo>
                    <a:pt x="587443" y="247690"/>
                  </a:lnTo>
                  <a:lnTo>
                    <a:pt x="576242" y="202192"/>
                  </a:lnTo>
                  <a:lnTo>
                    <a:pt x="558318" y="159769"/>
                  </a:lnTo>
                  <a:lnTo>
                    <a:pt x="534277" y="121029"/>
                  </a:lnTo>
                  <a:lnTo>
                    <a:pt x="504729" y="86582"/>
                  </a:lnTo>
                  <a:lnTo>
                    <a:pt x="470282" y="57034"/>
                  </a:lnTo>
                  <a:lnTo>
                    <a:pt x="431542" y="32993"/>
                  </a:lnTo>
                  <a:lnTo>
                    <a:pt x="389119" y="15069"/>
                  </a:lnTo>
                  <a:lnTo>
                    <a:pt x="343621" y="3868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05343" y="4011167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20">
                  <a:moveTo>
                    <a:pt x="0" y="295655"/>
                  </a:moveTo>
                  <a:lnTo>
                    <a:pt x="3868" y="247690"/>
                  </a:lnTo>
                  <a:lnTo>
                    <a:pt x="15069" y="202192"/>
                  </a:lnTo>
                  <a:lnTo>
                    <a:pt x="32993" y="159769"/>
                  </a:lnTo>
                  <a:lnTo>
                    <a:pt x="57034" y="121029"/>
                  </a:lnTo>
                  <a:lnTo>
                    <a:pt x="86582" y="86582"/>
                  </a:lnTo>
                  <a:lnTo>
                    <a:pt x="121029" y="57034"/>
                  </a:lnTo>
                  <a:lnTo>
                    <a:pt x="159769" y="32993"/>
                  </a:lnTo>
                  <a:lnTo>
                    <a:pt x="202192" y="15069"/>
                  </a:lnTo>
                  <a:lnTo>
                    <a:pt x="247690" y="3868"/>
                  </a:lnTo>
                  <a:lnTo>
                    <a:pt x="295655" y="0"/>
                  </a:lnTo>
                  <a:lnTo>
                    <a:pt x="343621" y="3868"/>
                  </a:lnTo>
                  <a:lnTo>
                    <a:pt x="389119" y="15069"/>
                  </a:lnTo>
                  <a:lnTo>
                    <a:pt x="431542" y="32993"/>
                  </a:lnTo>
                  <a:lnTo>
                    <a:pt x="470282" y="57034"/>
                  </a:lnTo>
                  <a:lnTo>
                    <a:pt x="504729" y="86582"/>
                  </a:lnTo>
                  <a:lnTo>
                    <a:pt x="534277" y="121029"/>
                  </a:lnTo>
                  <a:lnTo>
                    <a:pt x="558318" y="159769"/>
                  </a:lnTo>
                  <a:lnTo>
                    <a:pt x="576242" y="202192"/>
                  </a:lnTo>
                  <a:lnTo>
                    <a:pt x="587443" y="247690"/>
                  </a:lnTo>
                  <a:lnTo>
                    <a:pt x="591311" y="295655"/>
                  </a:lnTo>
                  <a:lnTo>
                    <a:pt x="587443" y="343621"/>
                  </a:lnTo>
                  <a:lnTo>
                    <a:pt x="576242" y="389119"/>
                  </a:lnTo>
                  <a:lnTo>
                    <a:pt x="558318" y="431542"/>
                  </a:lnTo>
                  <a:lnTo>
                    <a:pt x="534277" y="470282"/>
                  </a:lnTo>
                  <a:lnTo>
                    <a:pt x="504729" y="504729"/>
                  </a:lnTo>
                  <a:lnTo>
                    <a:pt x="470282" y="534277"/>
                  </a:lnTo>
                  <a:lnTo>
                    <a:pt x="431542" y="558318"/>
                  </a:lnTo>
                  <a:lnTo>
                    <a:pt x="389119" y="576242"/>
                  </a:lnTo>
                  <a:lnTo>
                    <a:pt x="343621" y="587443"/>
                  </a:lnTo>
                  <a:lnTo>
                    <a:pt x="295655" y="591311"/>
                  </a:lnTo>
                  <a:lnTo>
                    <a:pt x="247690" y="587443"/>
                  </a:lnTo>
                  <a:lnTo>
                    <a:pt x="202192" y="576242"/>
                  </a:lnTo>
                  <a:lnTo>
                    <a:pt x="159769" y="558318"/>
                  </a:lnTo>
                  <a:lnTo>
                    <a:pt x="121029" y="534277"/>
                  </a:lnTo>
                  <a:lnTo>
                    <a:pt x="86582" y="504729"/>
                  </a:lnTo>
                  <a:lnTo>
                    <a:pt x="57034" y="470282"/>
                  </a:lnTo>
                  <a:lnTo>
                    <a:pt x="32993" y="431542"/>
                  </a:lnTo>
                  <a:lnTo>
                    <a:pt x="15069" y="389119"/>
                  </a:lnTo>
                  <a:lnTo>
                    <a:pt x="3868" y="343621"/>
                  </a:lnTo>
                  <a:lnTo>
                    <a:pt x="0" y="29565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06667" y="4882895"/>
              <a:ext cx="3202305" cy="683260"/>
            </a:xfrm>
            <a:custGeom>
              <a:avLst/>
              <a:gdLst/>
              <a:ahLst/>
              <a:cxnLst/>
              <a:rect l="l" t="t" r="r" b="b"/>
              <a:pathLst>
                <a:path w="3202304" h="683260">
                  <a:moveTo>
                    <a:pt x="3201924" y="0"/>
                  </a:moveTo>
                  <a:lnTo>
                    <a:pt x="341376" y="0"/>
                  </a:lnTo>
                  <a:lnTo>
                    <a:pt x="0" y="341375"/>
                  </a:lnTo>
                  <a:lnTo>
                    <a:pt x="341376" y="682751"/>
                  </a:lnTo>
                  <a:lnTo>
                    <a:pt x="3201924" y="682751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06667" y="4882895"/>
              <a:ext cx="3202305" cy="683260"/>
            </a:xfrm>
            <a:custGeom>
              <a:avLst/>
              <a:gdLst/>
              <a:ahLst/>
              <a:cxnLst/>
              <a:rect l="l" t="t" r="r" b="b"/>
              <a:pathLst>
                <a:path w="3202304" h="683260">
                  <a:moveTo>
                    <a:pt x="3201924" y="682751"/>
                  </a:moveTo>
                  <a:lnTo>
                    <a:pt x="341376" y="682751"/>
                  </a:lnTo>
                  <a:lnTo>
                    <a:pt x="0" y="341375"/>
                  </a:lnTo>
                  <a:lnTo>
                    <a:pt x="341376" y="0"/>
                  </a:lnTo>
                  <a:lnTo>
                    <a:pt x="3201924" y="0"/>
                  </a:lnTo>
                  <a:lnTo>
                    <a:pt x="3201924" y="68275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593205" y="4919598"/>
            <a:ext cx="2723705" cy="55425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09600" marR="5080" indent="-597535">
              <a:lnSpc>
                <a:spcPts val="2100"/>
              </a:lnSpc>
              <a:spcBef>
                <a:spcPts val="31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Elaboración</a:t>
            </a:r>
            <a:r>
              <a:rPr lang="es-MX" sz="1600" dirty="0">
                <a:solidFill>
                  <a:srgbClr val="FFFFFF"/>
                </a:solidFill>
                <a:latin typeface="Verdana"/>
                <a:cs typeface="Verdana"/>
              </a:rPr>
              <a:t> y estudio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Títulos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Contratos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786310" y="4865814"/>
            <a:ext cx="3559175" cy="1553845"/>
            <a:chOff x="5786310" y="4865814"/>
            <a:chExt cx="3559175" cy="1553845"/>
          </a:xfrm>
        </p:grpSpPr>
        <p:sp>
          <p:nvSpPr>
            <p:cNvPr id="49" name="object 49"/>
            <p:cNvSpPr/>
            <p:nvPr/>
          </p:nvSpPr>
          <p:spPr>
            <a:xfrm>
              <a:off x="5794247" y="4873752"/>
              <a:ext cx="683260" cy="684530"/>
            </a:xfrm>
            <a:custGeom>
              <a:avLst/>
              <a:gdLst/>
              <a:ahLst/>
              <a:cxnLst/>
              <a:rect l="l" t="t" r="r" b="b"/>
              <a:pathLst>
                <a:path w="683260" h="684529">
                  <a:moveTo>
                    <a:pt x="341375" y="0"/>
                  </a:moveTo>
                  <a:lnTo>
                    <a:pt x="295041" y="3122"/>
                  </a:lnTo>
                  <a:lnTo>
                    <a:pt x="250604" y="12220"/>
                  </a:lnTo>
                  <a:lnTo>
                    <a:pt x="208472" y="26884"/>
                  </a:lnTo>
                  <a:lnTo>
                    <a:pt x="169051" y="46707"/>
                  </a:lnTo>
                  <a:lnTo>
                    <a:pt x="132746" y="71283"/>
                  </a:lnTo>
                  <a:lnTo>
                    <a:pt x="99964" y="100203"/>
                  </a:lnTo>
                  <a:lnTo>
                    <a:pt x="71112" y="133059"/>
                  </a:lnTo>
                  <a:lnTo>
                    <a:pt x="46594" y="169446"/>
                  </a:lnTo>
                  <a:lnTo>
                    <a:pt x="26818" y="208954"/>
                  </a:lnTo>
                  <a:lnTo>
                    <a:pt x="12190" y="251177"/>
                  </a:lnTo>
                  <a:lnTo>
                    <a:pt x="3115" y="295708"/>
                  </a:lnTo>
                  <a:lnTo>
                    <a:pt x="0" y="342138"/>
                  </a:lnTo>
                  <a:lnTo>
                    <a:pt x="3115" y="388567"/>
                  </a:lnTo>
                  <a:lnTo>
                    <a:pt x="12190" y="433098"/>
                  </a:lnTo>
                  <a:lnTo>
                    <a:pt x="26818" y="475321"/>
                  </a:lnTo>
                  <a:lnTo>
                    <a:pt x="46594" y="514829"/>
                  </a:lnTo>
                  <a:lnTo>
                    <a:pt x="71112" y="551216"/>
                  </a:lnTo>
                  <a:lnTo>
                    <a:pt x="99964" y="584072"/>
                  </a:lnTo>
                  <a:lnTo>
                    <a:pt x="132746" y="612992"/>
                  </a:lnTo>
                  <a:lnTo>
                    <a:pt x="169051" y="637568"/>
                  </a:lnTo>
                  <a:lnTo>
                    <a:pt x="208472" y="657391"/>
                  </a:lnTo>
                  <a:lnTo>
                    <a:pt x="250604" y="672055"/>
                  </a:lnTo>
                  <a:lnTo>
                    <a:pt x="295041" y="681153"/>
                  </a:lnTo>
                  <a:lnTo>
                    <a:pt x="341375" y="684276"/>
                  </a:lnTo>
                  <a:lnTo>
                    <a:pt x="387710" y="681153"/>
                  </a:lnTo>
                  <a:lnTo>
                    <a:pt x="432147" y="672055"/>
                  </a:lnTo>
                  <a:lnTo>
                    <a:pt x="474279" y="657391"/>
                  </a:lnTo>
                  <a:lnTo>
                    <a:pt x="513700" y="637568"/>
                  </a:lnTo>
                  <a:lnTo>
                    <a:pt x="550005" y="612992"/>
                  </a:lnTo>
                  <a:lnTo>
                    <a:pt x="582787" y="584073"/>
                  </a:lnTo>
                  <a:lnTo>
                    <a:pt x="611639" y="551216"/>
                  </a:lnTo>
                  <a:lnTo>
                    <a:pt x="636157" y="514829"/>
                  </a:lnTo>
                  <a:lnTo>
                    <a:pt x="655933" y="475321"/>
                  </a:lnTo>
                  <a:lnTo>
                    <a:pt x="670561" y="433098"/>
                  </a:lnTo>
                  <a:lnTo>
                    <a:pt x="679636" y="388567"/>
                  </a:lnTo>
                  <a:lnTo>
                    <a:pt x="682751" y="342138"/>
                  </a:lnTo>
                  <a:lnTo>
                    <a:pt x="679636" y="295708"/>
                  </a:lnTo>
                  <a:lnTo>
                    <a:pt x="670561" y="251177"/>
                  </a:lnTo>
                  <a:lnTo>
                    <a:pt x="655933" y="208954"/>
                  </a:lnTo>
                  <a:lnTo>
                    <a:pt x="636157" y="169446"/>
                  </a:lnTo>
                  <a:lnTo>
                    <a:pt x="611639" y="133059"/>
                  </a:lnTo>
                  <a:lnTo>
                    <a:pt x="582787" y="100203"/>
                  </a:lnTo>
                  <a:lnTo>
                    <a:pt x="550005" y="71283"/>
                  </a:lnTo>
                  <a:lnTo>
                    <a:pt x="513700" y="46707"/>
                  </a:lnTo>
                  <a:lnTo>
                    <a:pt x="474279" y="26884"/>
                  </a:lnTo>
                  <a:lnTo>
                    <a:pt x="432147" y="12220"/>
                  </a:lnTo>
                  <a:lnTo>
                    <a:pt x="387710" y="3122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94247" y="4873752"/>
              <a:ext cx="683260" cy="684530"/>
            </a:xfrm>
            <a:custGeom>
              <a:avLst/>
              <a:gdLst/>
              <a:ahLst/>
              <a:cxnLst/>
              <a:rect l="l" t="t" r="r" b="b"/>
              <a:pathLst>
                <a:path w="683260" h="684529">
                  <a:moveTo>
                    <a:pt x="0" y="342138"/>
                  </a:moveTo>
                  <a:lnTo>
                    <a:pt x="3115" y="295708"/>
                  </a:lnTo>
                  <a:lnTo>
                    <a:pt x="12190" y="251177"/>
                  </a:lnTo>
                  <a:lnTo>
                    <a:pt x="26818" y="208954"/>
                  </a:lnTo>
                  <a:lnTo>
                    <a:pt x="46594" y="169446"/>
                  </a:lnTo>
                  <a:lnTo>
                    <a:pt x="71112" y="133059"/>
                  </a:lnTo>
                  <a:lnTo>
                    <a:pt x="99964" y="100203"/>
                  </a:lnTo>
                  <a:lnTo>
                    <a:pt x="132746" y="71283"/>
                  </a:lnTo>
                  <a:lnTo>
                    <a:pt x="169051" y="46707"/>
                  </a:lnTo>
                  <a:lnTo>
                    <a:pt x="208472" y="26884"/>
                  </a:lnTo>
                  <a:lnTo>
                    <a:pt x="250604" y="12220"/>
                  </a:lnTo>
                  <a:lnTo>
                    <a:pt x="295041" y="3122"/>
                  </a:lnTo>
                  <a:lnTo>
                    <a:pt x="341375" y="0"/>
                  </a:lnTo>
                  <a:lnTo>
                    <a:pt x="387710" y="3122"/>
                  </a:lnTo>
                  <a:lnTo>
                    <a:pt x="432147" y="12220"/>
                  </a:lnTo>
                  <a:lnTo>
                    <a:pt x="474279" y="26884"/>
                  </a:lnTo>
                  <a:lnTo>
                    <a:pt x="513700" y="46707"/>
                  </a:lnTo>
                  <a:lnTo>
                    <a:pt x="550005" y="71283"/>
                  </a:lnTo>
                  <a:lnTo>
                    <a:pt x="582787" y="100203"/>
                  </a:lnTo>
                  <a:lnTo>
                    <a:pt x="611639" y="133059"/>
                  </a:lnTo>
                  <a:lnTo>
                    <a:pt x="636157" y="169446"/>
                  </a:lnTo>
                  <a:lnTo>
                    <a:pt x="655933" y="208954"/>
                  </a:lnTo>
                  <a:lnTo>
                    <a:pt x="670561" y="251177"/>
                  </a:lnTo>
                  <a:lnTo>
                    <a:pt x="679636" y="295708"/>
                  </a:lnTo>
                  <a:lnTo>
                    <a:pt x="682751" y="342138"/>
                  </a:lnTo>
                  <a:lnTo>
                    <a:pt x="679636" y="388567"/>
                  </a:lnTo>
                  <a:lnTo>
                    <a:pt x="670561" y="433098"/>
                  </a:lnTo>
                  <a:lnTo>
                    <a:pt x="655933" y="475321"/>
                  </a:lnTo>
                  <a:lnTo>
                    <a:pt x="636157" y="514829"/>
                  </a:lnTo>
                  <a:lnTo>
                    <a:pt x="611639" y="551216"/>
                  </a:lnTo>
                  <a:lnTo>
                    <a:pt x="582787" y="584073"/>
                  </a:lnTo>
                  <a:lnTo>
                    <a:pt x="550005" y="612992"/>
                  </a:lnTo>
                  <a:lnTo>
                    <a:pt x="513700" y="637568"/>
                  </a:lnTo>
                  <a:lnTo>
                    <a:pt x="474279" y="657391"/>
                  </a:lnTo>
                  <a:lnTo>
                    <a:pt x="432147" y="672055"/>
                  </a:lnTo>
                  <a:lnTo>
                    <a:pt x="387710" y="681153"/>
                  </a:lnTo>
                  <a:lnTo>
                    <a:pt x="341375" y="684276"/>
                  </a:lnTo>
                  <a:lnTo>
                    <a:pt x="295041" y="681153"/>
                  </a:lnTo>
                  <a:lnTo>
                    <a:pt x="250604" y="672055"/>
                  </a:lnTo>
                  <a:lnTo>
                    <a:pt x="208472" y="657391"/>
                  </a:lnTo>
                  <a:lnTo>
                    <a:pt x="169051" y="637568"/>
                  </a:lnTo>
                  <a:lnTo>
                    <a:pt x="132746" y="612992"/>
                  </a:lnTo>
                  <a:lnTo>
                    <a:pt x="99964" y="584072"/>
                  </a:lnTo>
                  <a:lnTo>
                    <a:pt x="71112" y="551216"/>
                  </a:lnTo>
                  <a:lnTo>
                    <a:pt x="46594" y="514829"/>
                  </a:lnTo>
                  <a:lnTo>
                    <a:pt x="26818" y="475321"/>
                  </a:lnTo>
                  <a:lnTo>
                    <a:pt x="12190" y="433098"/>
                  </a:lnTo>
                  <a:lnTo>
                    <a:pt x="3115" y="388567"/>
                  </a:lnTo>
                  <a:lnTo>
                    <a:pt x="0" y="34213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35623" y="5728716"/>
              <a:ext cx="3202305" cy="683260"/>
            </a:xfrm>
            <a:custGeom>
              <a:avLst/>
              <a:gdLst/>
              <a:ahLst/>
              <a:cxnLst/>
              <a:rect l="l" t="t" r="r" b="b"/>
              <a:pathLst>
                <a:path w="3202304" h="683260">
                  <a:moveTo>
                    <a:pt x="3201924" y="0"/>
                  </a:moveTo>
                  <a:lnTo>
                    <a:pt x="341375" y="0"/>
                  </a:lnTo>
                  <a:lnTo>
                    <a:pt x="0" y="341376"/>
                  </a:lnTo>
                  <a:lnTo>
                    <a:pt x="341375" y="682752"/>
                  </a:lnTo>
                  <a:lnTo>
                    <a:pt x="3201924" y="682752"/>
                  </a:lnTo>
                  <a:lnTo>
                    <a:pt x="320192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35623" y="5728716"/>
              <a:ext cx="3202305" cy="683260"/>
            </a:xfrm>
            <a:custGeom>
              <a:avLst/>
              <a:gdLst/>
              <a:ahLst/>
              <a:cxnLst/>
              <a:rect l="l" t="t" r="r" b="b"/>
              <a:pathLst>
                <a:path w="3202304" h="683260">
                  <a:moveTo>
                    <a:pt x="3201924" y="682752"/>
                  </a:moveTo>
                  <a:lnTo>
                    <a:pt x="341375" y="682752"/>
                  </a:lnTo>
                  <a:lnTo>
                    <a:pt x="0" y="341376"/>
                  </a:lnTo>
                  <a:lnTo>
                    <a:pt x="341375" y="0"/>
                  </a:lnTo>
                  <a:lnTo>
                    <a:pt x="3201924" y="0"/>
                  </a:lnTo>
                  <a:lnTo>
                    <a:pt x="3201924" y="68275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691630" y="5897981"/>
            <a:ext cx="24295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5" dirty="0">
                <a:solidFill>
                  <a:srgbClr val="FFFFFF"/>
                </a:solidFill>
                <a:latin typeface="Verdana"/>
                <a:cs typeface="Verdana"/>
              </a:rPr>
              <a:t>Asesoría</a:t>
            </a:r>
            <a:r>
              <a:rPr sz="19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Verdana"/>
                <a:cs typeface="Verdana"/>
              </a:rPr>
              <a:t>empresarial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809233" y="-76835"/>
            <a:ext cx="6188075" cy="6419850"/>
            <a:chOff x="5786310" y="0"/>
            <a:chExt cx="6188075" cy="6419850"/>
          </a:xfrm>
        </p:grpSpPr>
        <p:sp>
          <p:nvSpPr>
            <p:cNvPr id="55" name="object 55"/>
            <p:cNvSpPr/>
            <p:nvPr/>
          </p:nvSpPr>
          <p:spPr>
            <a:xfrm>
              <a:off x="5794247" y="5728715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375" y="0"/>
                  </a:moveTo>
                  <a:lnTo>
                    <a:pt x="295041" y="3116"/>
                  </a:lnTo>
                  <a:lnTo>
                    <a:pt x="250604" y="12194"/>
                  </a:lnTo>
                  <a:lnTo>
                    <a:pt x="208472" y="26827"/>
                  </a:lnTo>
                  <a:lnTo>
                    <a:pt x="169051" y="46609"/>
                  </a:lnTo>
                  <a:lnTo>
                    <a:pt x="132746" y="71131"/>
                  </a:lnTo>
                  <a:lnTo>
                    <a:pt x="99964" y="99988"/>
                  </a:lnTo>
                  <a:lnTo>
                    <a:pt x="71112" y="132773"/>
                  </a:lnTo>
                  <a:lnTo>
                    <a:pt x="46594" y="169079"/>
                  </a:lnTo>
                  <a:lnTo>
                    <a:pt x="26818" y="208499"/>
                  </a:lnTo>
                  <a:lnTo>
                    <a:pt x="12190" y="250626"/>
                  </a:lnTo>
                  <a:lnTo>
                    <a:pt x="3115" y="295054"/>
                  </a:lnTo>
                  <a:lnTo>
                    <a:pt x="0" y="341376"/>
                  </a:lnTo>
                  <a:lnTo>
                    <a:pt x="3115" y="387697"/>
                  </a:lnTo>
                  <a:lnTo>
                    <a:pt x="12190" y="432125"/>
                  </a:lnTo>
                  <a:lnTo>
                    <a:pt x="26818" y="474252"/>
                  </a:lnTo>
                  <a:lnTo>
                    <a:pt x="46594" y="513672"/>
                  </a:lnTo>
                  <a:lnTo>
                    <a:pt x="71112" y="549978"/>
                  </a:lnTo>
                  <a:lnTo>
                    <a:pt x="99964" y="582763"/>
                  </a:lnTo>
                  <a:lnTo>
                    <a:pt x="132746" y="611620"/>
                  </a:lnTo>
                  <a:lnTo>
                    <a:pt x="169051" y="636143"/>
                  </a:lnTo>
                  <a:lnTo>
                    <a:pt x="208472" y="655924"/>
                  </a:lnTo>
                  <a:lnTo>
                    <a:pt x="250604" y="670557"/>
                  </a:lnTo>
                  <a:lnTo>
                    <a:pt x="295041" y="679635"/>
                  </a:lnTo>
                  <a:lnTo>
                    <a:pt x="341375" y="682752"/>
                  </a:lnTo>
                  <a:lnTo>
                    <a:pt x="387710" y="679635"/>
                  </a:lnTo>
                  <a:lnTo>
                    <a:pt x="432147" y="670557"/>
                  </a:lnTo>
                  <a:lnTo>
                    <a:pt x="474279" y="655924"/>
                  </a:lnTo>
                  <a:lnTo>
                    <a:pt x="513700" y="636143"/>
                  </a:lnTo>
                  <a:lnTo>
                    <a:pt x="550005" y="611620"/>
                  </a:lnTo>
                  <a:lnTo>
                    <a:pt x="582787" y="582763"/>
                  </a:lnTo>
                  <a:lnTo>
                    <a:pt x="611639" y="549978"/>
                  </a:lnTo>
                  <a:lnTo>
                    <a:pt x="636157" y="513672"/>
                  </a:lnTo>
                  <a:lnTo>
                    <a:pt x="655933" y="474252"/>
                  </a:lnTo>
                  <a:lnTo>
                    <a:pt x="670561" y="432125"/>
                  </a:lnTo>
                  <a:lnTo>
                    <a:pt x="679636" y="387697"/>
                  </a:lnTo>
                  <a:lnTo>
                    <a:pt x="682751" y="341376"/>
                  </a:lnTo>
                  <a:lnTo>
                    <a:pt x="679636" y="295054"/>
                  </a:lnTo>
                  <a:lnTo>
                    <a:pt x="670561" y="250626"/>
                  </a:lnTo>
                  <a:lnTo>
                    <a:pt x="655933" y="208499"/>
                  </a:lnTo>
                  <a:lnTo>
                    <a:pt x="636157" y="169079"/>
                  </a:lnTo>
                  <a:lnTo>
                    <a:pt x="611639" y="132773"/>
                  </a:lnTo>
                  <a:lnTo>
                    <a:pt x="582787" y="99988"/>
                  </a:lnTo>
                  <a:lnTo>
                    <a:pt x="550005" y="71131"/>
                  </a:lnTo>
                  <a:lnTo>
                    <a:pt x="513700" y="46609"/>
                  </a:lnTo>
                  <a:lnTo>
                    <a:pt x="474279" y="26827"/>
                  </a:lnTo>
                  <a:lnTo>
                    <a:pt x="432147" y="12194"/>
                  </a:lnTo>
                  <a:lnTo>
                    <a:pt x="387710" y="3116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BBB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94247" y="5728715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0" y="341376"/>
                  </a:moveTo>
                  <a:lnTo>
                    <a:pt x="3115" y="295054"/>
                  </a:lnTo>
                  <a:lnTo>
                    <a:pt x="12190" y="250626"/>
                  </a:lnTo>
                  <a:lnTo>
                    <a:pt x="26818" y="208499"/>
                  </a:lnTo>
                  <a:lnTo>
                    <a:pt x="46594" y="169079"/>
                  </a:lnTo>
                  <a:lnTo>
                    <a:pt x="71112" y="132773"/>
                  </a:lnTo>
                  <a:lnTo>
                    <a:pt x="99964" y="99988"/>
                  </a:lnTo>
                  <a:lnTo>
                    <a:pt x="132746" y="71131"/>
                  </a:lnTo>
                  <a:lnTo>
                    <a:pt x="169051" y="46609"/>
                  </a:lnTo>
                  <a:lnTo>
                    <a:pt x="208472" y="26827"/>
                  </a:lnTo>
                  <a:lnTo>
                    <a:pt x="250604" y="12194"/>
                  </a:lnTo>
                  <a:lnTo>
                    <a:pt x="295041" y="3116"/>
                  </a:lnTo>
                  <a:lnTo>
                    <a:pt x="341375" y="0"/>
                  </a:lnTo>
                  <a:lnTo>
                    <a:pt x="387710" y="3116"/>
                  </a:lnTo>
                  <a:lnTo>
                    <a:pt x="432147" y="12194"/>
                  </a:lnTo>
                  <a:lnTo>
                    <a:pt x="474279" y="26827"/>
                  </a:lnTo>
                  <a:lnTo>
                    <a:pt x="513700" y="46609"/>
                  </a:lnTo>
                  <a:lnTo>
                    <a:pt x="550005" y="71131"/>
                  </a:lnTo>
                  <a:lnTo>
                    <a:pt x="582787" y="99988"/>
                  </a:lnTo>
                  <a:lnTo>
                    <a:pt x="611639" y="132773"/>
                  </a:lnTo>
                  <a:lnTo>
                    <a:pt x="636157" y="169079"/>
                  </a:lnTo>
                  <a:lnTo>
                    <a:pt x="655933" y="208499"/>
                  </a:lnTo>
                  <a:lnTo>
                    <a:pt x="670561" y="250626"/>
                  </a:lnTo>
                  <a:lnTo>
                    <a:pt x="679636" y="295054"/>
                  </a:lnTo>
                  <a:lnTo>
                    <a:pt x="682751" y="341376"/>
                  </a:lnTo>
                  <a:lnTo>
                    <a:pt x="679636" y="387697"/>
                  </a:lnTo>
                  <a:lnTo>
                    <a:pt x="670561" y="432125"/>
                  </a:lnTo>
                  <a:lnTo>
                    <a:pt x="655933" y="474252"/>
                  </a:lnTo>
                  <a:lnTo>
                    <a:pt x="636157" y="513672"/>
                  </a:lnTo>
                  <a:lnTo>
                    <a:pt x="611639" y="549978"/>
                  </a:lnTo>
                  <a:lnTo>
                    <a:pt x="582787" y="582763"/>
                  </a:lnTo>
                  <a:lnTo>
                    <a:pt x="550005" y="611620"/>
                  </a:lnTo>
                  <a:lnTo>
                    <a:pt x="513700" y="636143"/>
                  </a:lnTo>
                  <a:lnTo>
                    <a:pt x="474279" y="655924"/>
                  </a:lnTo>
                  <a:lnTo>
                    <a:pt x="432147" y="670557"/>
                  </a:lnTo>
                  <a:lnTo>
                    <a:pt x="387710" y="679635"/>
                  </a:lnTo>
                  <a:lnTo>
                    <a:pt x="341375" y="682752"/>
                  </a:lnTo>
                  <a:lnTo>
                    <a:pt x="295041" y="679635"/>
                  </a:lnTo>
                  <a:lnTo>
                    <a:pt x="250604" y="670557"/>
                  </a:lnTo>
                  <a:lnTo>
                    <a:pt x="208472" y="655924"/>
                  </a:lnTo>
                  <a:lnTo>
                    <a:pt x="169051" y="636143"/>
                  </a:lnTo>
                  <a:lnTo>
                    <a:pt x="132746" y="611620"/>
                  </a:lnTo>
                  <a:lnTo>
                    <a:pt x="99964" y="582763"/>
                  </a:lnTo>
                  <a:lnTo>
                    <a:pt x="71112" y="549978"/>
                  </a:lnTo>
                  <a:lnTo>
                    <a:pt x="46594" y="513672"/>
                  </a:lnTo>
                  <a:lnTo>
                    <a:pt x="26818" y="474252"/>
                  </a:lnTo>
                  <a:lnTo>
                    <a:pt x="12190" y="432125"/>
                  </a:lnTo>
                  <a:lnTo>
                    <a:pt x="3115" y="387697"/>
                  </a:lnTo>
                  <a:lnTo>
                    <a:pt x="0" y="34137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9047" y="0"/>
              <a:ext cx="2065020" cy="2055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204700" cy="6858000"/>
            <a:chOff x="0" y="0"/>
            <a:chExt cx="122047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06483" y="2962655"/>
              <a:ext cx="2982595" cy="3209290"/>
            </a:xfrm>
            <a:custGeom>
              <a:avLst/>
              <a:gdLst/>
              <a:ahLst/>
              <a:cxnLst/>
              <a:rect l="l" t="t" r="r" b="b"/>
              <a:pathLst>
                <a:path w="2982595" h="3209290">
                  <a:moveTo>
                    <a:pt x="2982468" y="0"/>
                  </a:moveTo>
                  <a:lnTo>
                    <a:pt x="2069592" y="912749"/>
                  </a:lnTo>
                </a:path>
                <a:path w="2982595" h="3209290">
                  <a:moveTo>
                    <a:pt x="2981833" y="227076"/>
                  </a:moveTo>
                  <a:lnTo>
                    <a:pt x="0" y="3208934"/>
                  </a:lnTo>
                </a:path>
                <a:path w="2982595" h="3209290">
                  <a:moveTo>
                    <a:pt x="2981579" y="323088"/>
                  </a:moveTo>
                  <a:lnTo>
                    <a:pt x="1085088" y="221957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209" y="3132582"/>
              <a:ext cx="1747520" cy="1821814"/>
            </a:xfrm>
            <a:custGeom>
              <a:avLst/>
              <a:gdLst/>
              <a:ahLst/>
              <a:cxnLst/>
              <a:rect l="l" t="t" r="r" b="b"/>
              <a:pathLst>
                <a:path w="1747520" h="1821814">
                  <a:moveTo>
                    <a:pt x="1745742" y="0"/>
                  </a:moveTo>
                  <a:lnTo>
                    <a:pt x="0" y="1745741"/>
                  </a:lnTo>
                </a:path>
                <a:path w="1747520" h="1821814">
                  <a:moveTo>
                    <a:pt x="1747012" y="551687"/>
                  </a:moveTo>
                  <a:lnTo>
                    <a:pt x="477012" y="182168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628" y="280415"/>
            <a:ext cx="6808470" cy="21465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06873" y="482600"/>
            <a:ext cx="6532245" cy="17151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785" marR="5080" indent="-172720">
              <a:lnSpc>
                <a:spcPct val="92000"/>
              </a:lnSpc>
              <a:spcBef>
                <a:spcPts val="265"/>
              </a:spcBef>
              <a:buChar char="•"/>
              <a:tabLst>
                <a:tab pos="184785" algn="l"/>
              </a:tabLst>
            </a:pPr>
            <a:r>
              <a:rPr sz="1700" spc="-200" dirty="0">
                <a:latin typeface="Verdana"/>
                <a:cs typeface="Verdana"/>
              </a:rPr>
              <a:t>Es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un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Servicio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recordación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Pagos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(</a:t>
            </a:r>
            <a:r>
              <a:rPr sz="1700" b="1" spc="-65" dirty="0">
                <a:latin typeface="Tahoma"/>
                <a:cs typeface="Tahoma"/>
              </a:rPr>
              <a:t>CALL</a:t>
            </a:r>
            <a:r>
              <a:rPr sz="1700" b="1" spc="25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</a:rPr>
              <a:t>CENTER</a:t>
            </a:r>
            <a:r>
              <a:rPr sz="1700" spc="-10" dirty="0">
                <a:latin typeface="Verdana"/>
                <a:cs typeface="Verdana"/>
              </a:rPr>
              <a:t>), </a:t>
            </a:r>
            <a:r>
              <a:rPr sz="1700" spc="75" dirty="0">
                <a:latin typeface="Verdana"/>
                <a:cs typeface="Verdana"/>
              </a:rPr>
              <a:t>apoyada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en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una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moderna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base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datos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sobre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el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cliente, </a:t>
            </a:r>
            <a:r>
              <a:rPr sz="1700" dirty="0">
                <a:latin typeface="Verdana"/>
                <a:cs typeface="Verdana"/>
              </a:rPr>
              <a:t>obligación,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70" dirty="0">
                <a:latin typeface="Verdana"/>
                <a:cs typeface="Verdana"/>
              </a:rPr>
              <a:t>saldos,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abonos,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cargos,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contactos,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etc.</a:t>
            </a:r>
            <a:r>
              <a:rPr sz="1700" spc="-75" dirty="0">
                <a:latin typeface="Verdana"/>
                <a:cs typeface="Verdana"/>
              </a:rPr>
              <a:t> </a:t>
            </a:r>
            <a:r>
              <a:rPr sz="1700" spc="-90" dirty="0">
                <a:latin typeface="Verdana"/>
                <a:cs typeface="Verdana"/>
              </a:rPr>
              <a:t>y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que </a:t>
            </a:r>
            <a:r>
              <a:rPr sz="1700" spc="-85" dirty="0">
                <a:latin typeface="Verdana"/>
                <a:cs typeface="Verdana"/>
              </a:rPr>
              <a:t>registra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minuciosamente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la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fecha,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hora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95" dirty="0">
                <a:latin typeface="Verdana"/>
                <a:cs typeface="Verdana"/>
              </a:rPr>
              <a:t>los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contactos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y </a:t>
            </a:r>
            <a:r>
              <a:rPr sz="1700" spc="-65" dirty="0">
                <a:latin typeface="Verdana"/>
                <a:cs typeface="Verdana"/>
              </a:rPr>
              <a:t>resultados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40" dirty="0">
                <a:latin typeface="Verdana"/>
                <a:cs typeface="Verdana"/>
              </a:rPr>
              <a:t> </a:t>
            </a:r>
            <a:r>
              <a:rPr sz="1700" spc="135" dirty="0">
                <a:latin typeface="Verdana"/>
                <a:cs typeface="Verdana"/>
              </a:rPr>
              <a:t>cada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uno, </a:t>
            </a:r>
            <a:r>
              <a:rPr sz="1700" dirty="0">
                <a:latin typeface="Verdana"/>
                <a:cs typeface="Verdana"/>
              </a:rPr>
              <a:t>recopilando</a:t>
            </a:r>
            <a:r>
              <a:rPr sz="1700" spc="-80" dirty="0">
                <a:latin typeface="Verdana"/>
                <a:cs typeface="Verdana"/>
              </a:rPr>
              <a:t> </a:t>
            </a:r>
            <a:r>
              <a:rPr sz="1700" spc="-90" dirty="0">
                <a:latin typeface="Verdana"/>
                <a:cs typeface="Verdana"/>
              </a:rPr>
              <a:t>y</a:t>
            </a:r>
            <a:r>
              <a:rPr sz="1700" spc="-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guardando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una </a:t>
            </a:r>
            <a:r>
              <a:rPr sz="1700" spc="-90" dirty="0">
                <a:latin typeface="Verdana"/>
                <a:cs typeface="Verdana"/>
              </a:rPr>
              <a:t>historia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7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la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labor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que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garantiza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una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excelente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rotación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65" dirty="0">
                <a:latin typeface="Verdana"/>
                <a:cs typeface="Verdana"/>
              </a:rPr>
              <a:t>de </a:t>
            </a:r>
            <a:r>
              <a:rPr sz="1700" dirty="0">
                <a:latin typeface="Verdana"/>
                <a:cs typeface="Verdana"/>
              </a:rPr>
              <a:t>la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cartera</a:t>
            </a:r>
            <a:r>
              <a:rPr sz="1700" spc="-80" dirty="0">
                <a:latin typeface="Verdana"/>
                <a:cs typeface="Verdana"/>
              </a:rPr>
              <a:t> </a:t>
            </a:r>
            <a:r>
              <a:rPr sz="1700" spc="-90" dirty="0">
                <a:latin typeface="Verdana"/>
                <a:cs typeface="Verdana"/>
              </a:rPr>
              <a:t>y </a:t>
            </a:r>
            <a:r>
              <a:rPr sz="1700" dirty="0">
                <a:latin typeface="Verdana"/>
                <a:cs typeface="Verdana"/>
              </a:rPr>
              <a:t>la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efectividad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la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gestión,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580" y="262127"/>
            <a:ext cx="3824478" cy="218313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851535">
              <a:lnSpc>
                <a:spcPts val="3970"/>
              </a:lnSpc>
              <a:spcBef>
                <a:spcPts val="525"/>
              </a:spcBef>
            </a:pPr>
            <a:r>
              <a:rPr sz="3600" spc="75" dirty="0"/>
              <a:t>Cobro </a:t>
            </a:r>
            <a:r>
              <a:rPr sz="3600" spc="-120" dirty="0"/>
              <a:t>Administrativo</a:t>
            </a:r>
            <a:endParaRPr sz="360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3628" y="2691383"/>
            <a:ext cx="6808470" cy="177469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706873" y="2827401"/>
            <a:ext cx="6517640" cy="14782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785" marR="5080" indent="-172720">
              <a:lnSpc>
                <a:spcPct val="92000"/>
              </a:lnSpc>
              <a:spcBef>
                <a:spcPts val="265"/>
              </a:spcBef>
              <a:buChar char="•"/>
              <a:tabLst>
                <a:tab pos="184785" algn="l"/>
              </a:tabLst>
            </a:pPr>
            <a:r>
              <a:rPr spc="-125" dirty="0"/>
              <a:t>Se</a:t>
            </a:r>
            <a:r>
              <a:rPr spc="-110" dirty="0"/>
              <a:t> </a:t>
            </a:r>
            <a:r>
              <a:rPr spc="50" dirty="0"/>
              <a:t>aplica</a:t>
            </a:r>
            <a:r>
              <a:rPr spc="-114" dirty="0"/>
              <a:t> </a:t>
            </a:r>
            <a:r>
              <a:rPr spc="130" dirty="0"/>
              <a:t>a</a:t>
            </a:r>
            <a:r>
              <a:rPr spc="-135" dirty="0"/>
              <a:t> </a:t>
            </a:r>
            <a:r>
              <a:rPr spc="-80" dirty="0"/>
              <a:t>las</a:t>
            </a:r>
            <a:r>
              <a:rPr spc="-130" dirty="0"/>
              <a:t> </a:t>
            </a:r>
            <a:r>
              <a:rPr dirty="0"/>
              <a:t>obligaciones</a:t>
            </a:r>
            <a:r>
              <a:rPr spc="-155" dirty="0"/>
              <a:t> </a:t>
            </a:r>
            <a:r>
              <a:rPr spc="80" dirty="0"/>
              <a:t>con</a:t>
            </a:r>
            <a:r>
              <a:rPr spc="-114" dirty="0"/>
              <a:t> </a:t>
            </a:r>
            <a:r>
              <a:rPr spc="-55" dirty="0"/>
              <a:t>más</a:t>
            </a:r>
            <a:r>
              <a:rPr spc="-110" dirty="0"/>
              <a:t> </a:t>
            </a:r>
            <a:r>
              <a:rPr spc="90" dirty="0"/>
              <a:t>de</a:t>
            </a:r>
            <a:r>
              <a:rPr spc="-110" dirty="0"/>
              <a:t> </a:t>
            </a:r>
            <a:r>
              <a:rPr spc="-50" dirty="0"/>
              <a:t>sesenta</a:t>
            </a:r>
            <a:r>
              <a:rPr spc="-95" dirty="0"/>
              <a:t> </a:t>
            </a:r>
            <a:r>
              <a:rPr spc="-160" dirty="0"/>
              <a:t>(60)</a:t>
            </a:r>
            <a:r>
              <a:rPr spc="-100" dirty="0"/>
              <a:t> </a:t>
            </a:r>
            <a:r>
              <a:rPr spc="-25" dirty="0"/>
              <a:t>y/o </a:t>
            </a:r>
            <a:r>
              <a:rPr dirty="0"/>
              <a:t>noventa</a:t>
            </a:r>
            <a:r>
              <a:rPr spc="-125" dirty="0"/>
              <a:t> </a:t>
            </a:r>
            <a:r>
              <a:rPr spc="-160" dirty="0"/>
              <a:t>(90)</a:t>
            </a:r>
            <a:r>
              <a:rPr spc="-80" dirty="0"/>
              <a:t> </a:t>
            </a:r>
            <a:r>
              <a:rPr spc="-40" dirty="0"/>
              <a:t>días</a:t>
            </a:r>
            <a:r>
              <a:rPr spc="-125" dirty="0"/>
              <a:t> </a:t>
            </a:r>
            <a:r>
              <a:rPr spc="90" dirty="0"/>
              <a:t>de</a:t>
            </a:r>
            <a:r>
              <a:rPr spc="-100" dirty="0"/>
              <a:t> </a:t>
            </a:r>
            <a:r>
              <a:rPr spc="-45" dirty="0"/>
              <a:t>mora,</a:t>
            </a:r>
            <a:r>
              <a:rPr spc="-110" dirty="0"/>
              <a:t> </a:t>
            </a:r>
            <a:r>
              <a:rPr lang="es-MX" spc="-10" dirty="0"/>
              <a:t>al margen de</a:t>
            </a:r>
            <a:r>
              <a:rPr spc="-100" dirty="0"/>
              <a:t> </a:t>
            </a:r>
            <a:r>
              <a:rPr spc="-80" dirty="0"/>
              <a:t>las</a:t>
            </a:r>
            <a:r>
              <a:rPr spc="-120" dirty="0"/>
              <a:t> </a:t>
            </a:r>
            <a:r>
              <a:rPr spc="-30" dirty="0"/>
              <a:t>políticas</a:t>
            </a:r>
            <a:r>
              <a:rPr spc="-140" dirty="0"/>
              <a:t> </a:t>
            </a:r>
            <a:r>
              <a:rPr spc="65" dirty="0"/>
              <a:t>de </a:t>
            </a:r>
            <a:r>
              <a:rPr lang="es-MX" spc="65" dirty="0"/>
              <a:t>cartera de </a:t>
            </a:r>
            <a:r>
              <a:rPr spc="-100" dirty="0" err="1"/>
              <a:t>nuestros</a:t>
            </a:r>
            <a:r>
              <a:rPr spc="-110" dirty="0"/>
              <a:t> </a:t>
            </a:r>
            <a:r>
              <a:rPr spc="-35" dirty="0" err="1"/>
              <a:t>clientes</a:t>
            </a:r>
            <a:r>
              <a:rPr spc="-25" dirty="0"/>
              <a:t>,</a:t>
            </a:r>
            <a:r>
              <a:rPr spc="-114" dirty="0"/>
              <a:t> </a:t>
            </a:r>
            <a:r>
              <a:rPr spc="-75" dirty="0"/>
              <a:t>se</a:t>
            </a:r>
            <a:r>
              <a:rPr spc="-105" dirty="0"/>
              <a:t> </a:t>
            </a:r>
            <a:r>
              <a:rPr spc="-45" dirty="0"/>
              <a:t>realiza</a:t>
            </a:r>
            <a:r>
              <a:rPr spc="-145" dirty="0"/>
              <a:t> </a:t>
            </a:r>
            <a:r>
              <a:rPr spc="80" dirty="0"/>
              <a:t>con</a:t>
            </a:r>
            <a:r>
              <a:rPr spc="-120" dirty="0"/>
              <a:t> </a:t>
            </a:r>
            <a:r>
              <a:rPr spc="-20" dirty="0"/>
              <a:t>el</a:t>
            </a:r>
            <a:r>
              <a:rPr spc="-105" dirty="0"/>
              <a:t> </a:t>
            </a:r>
            <a:r>
              <a:rPr spc="-10" dirty="0"/>
              <a:t>personal </a:t>
            </a:r>
            <a:r>
              <a:rPr dirty="0" err="1"/>
              <a:t>calificado</a:t>
            </a:r>
            <a:r>
              <a:rPr spc="-90" dirty="0"/>
              <a:t> </a:t>
            </a:r>
            <a:r>
              <a:rPr lang="es-MX" dirty="0"/>
              <a:t>e idóneo</a:t>
            </a:r>
            <a:r>
              <a:rPr spc="-50" dirty="0"/>
              <a:t>,</a:t>
            </a:r>
            <a:r>
              <a:rPr spc="-55" dirty="0"/>
              <a:t> </a:t>
            </a:r>
            <a:r>
              <a:rPr spc="80" dirty="0"/>
              <a:t>con</a:t>
            </a:r>
            <a:r>
              <a:rPr spc="-50" dirty="0"/>
              <a:t> </a:t>
            </a:r>
            <a:r>
              <a:rPr dirty="0"/>
              <a:t>amplia</a:t>
            </a:r>
            <a:r>
              <a:rPr spc="-80" dirty="0"/>
              <a:t> </a:t>
            </a:r>
            <a:r>
              <a:rPr spc="-10" dirty="0"/>
              <a:t>experiencia </a:t>
            </a:r>
            <a:r>
              <a:rPr dirty="0"/>
              <a:t>en</a:t>
            </a:r>
            <a:r>
              <a:rPr spc="-75" dirty="0"/>
              <a:t> </a:t>
            </a:r>
            <a:r>
              <a:rPr spc="-25" dirty="0"/>
              <a:t>el</a:t>
            </a:r>
            <a:r>
              <a:rPr spc="-80" dirty="0"/>
              <a:t> </a:t>
            </a:r>
            <a:r>
              <a:rPr spc="50" dirty="0"/>
              <a:t>campo,</a:t>
            </a:r>
            <a:r>
              <a:rPr spc="-90" dirty="0"/>
              <a:t> y</a:t>
            </a:r>
            <a:r>
              <a:rPr spc="-65" dirty="0"/>
              <a:t> </a:t>
            </a:r>
            <a:r>
              <a:rPr dirty="0"/>
              <a:t>que</a:t>
            </a:r>
            <a:r>
              <a:rPr spc="-80" dirty="0"/>
              <a:t> </a:t>
            </a:r>
            <a:r>
              <a:rPr dirty="0"/>
              <a:t>además</a:t>
            </a:r>
            <a:r>
              <a:rPr spc="-70" dirty="0"/>
              <a:t> </a:t>
            </a:r>
            <a:r>
              <a:rPr dirty="0"/>
              <a:t>recibe</a:t>
            </a:r>
            <a:r>
              <a:rPr spc="-100" dirty="0"/>
              <a:t> </a:t>
            </a:r>
            <a:r>
              <a:rPr spc="65" dirty="0"/>
              <a:t>capacitación</a:t>
            </a:r>
            <a:r>
              <a:rPr spc="-114" dirty="0"/>
              <a:t> </a:t>
            </a:r>
            <a:r>
              <a:rPr dirty="0"/>
              <a:t>en</a:t>
            </a:r>
            <a:r>
              <a:rPr spc="-70" dirty="0"/>
              <a:t> </a:t>
            </a:r>
            <a:r>
              <a:rPr spc="-10" dirty="0"/>
              <a:t>forma permanente</a:t>
            </a:r>
            <a:r>
              <a:rPr spc="-80" dirty="0"/>
              <a:t> </a:t>
            </a:r>
            <a:r>
              <a:rPr spc="-90" dirty="0"/>
              <a:t>y</a:t>
            </a:r>
            <a:r>
              <a:rPr spc="-60" dirty="0"/>
              <a:t> </a:t>
            </a:r>
            <a:r>
              <a:rPr dirty="0"/>
              <a:t>específica</a:t>
            </a:r>
            <a:r>
              <a:rPr spc="-100" dirty="0"/>
              <a:t> </a:t>
            </a:r>
            <a:r>
              <a:rPr dirty="0"/>
              <a:t>para</a:t>
            </a:r>
            <a:r>
              <a:rPr spc="-70" dirty="0"/>
              <a:t> </a:t>
            </a:r>
            <a:r>
              <a:rPr spc="135" dirty="0"/>
              <a:t>cada</a:t>
            </a:r>
            <a:r>
              <a:rPr spc="-75" dirty="0"/>
              <a:t> </a:t>
            </a:r>
            <a:r>
              <a:rPr spc="-20" dirty="0"/>
              <a:t>tipo</a:t>
            </a:r>
            <a:r>
              <a:rPr spc="-55" dirty="0"/>
              <a:t> </a:t>
            </a:r>
            <a:r>
              <a:rPr spc="85" dirty="0"/>
              <a:t>de</a:t>
            </a:r>
            <a:r>
              <a:rPr spc="-55" dirty="0"/>
              <a:t> </a:t>
            </a:r>
            <a:r>
              <a:rPr spc="-10" dirty="0"/>
              <a:t>cartera.</a:t>
            </a: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580" y="2610611"/>
            <a:ext cx="3824478" cy="198043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58797" y="3031693"/>
            <a:ext cx="2372995" cy="107950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462915">
              <a:lnSpc>
                <a:spcPts val="3970"/>
              </a:lnSpc>
              <a:spcBef>
                <a:spcPts val="525"/>
              </a:spcBef>
            </a:pPr>
            <a:r>
              <a:rPr sz="3600" spc="75" dirty="0">
                <a:solidFill>
                  <a:srgbClr val="FFFFFF"/>
                </a:solidFill>
                <a:latin typeface="Verdana"/>
                <a:cs typeface="Verdana"/>
              </a:rPr>
              <a:t>Cobro </a:t>
            </a:r>
            <a:r>
              <a:rPr sz="3600" spc="-80" dirty="0">
                <a:solidFill>
                  <a:srgbClr val="FFFFFF"/>
                </a:solidFill>
                <a:latin typeface="Verdana"/>
                <a:cs typeface="Verdana"/>
              </a:rPr>
              <a:t>prejurídico</a:t>
            </a:r>
            <a:endParaRPr sz="3600" dirty="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3628" y="4767071"/>
            <a:ext cx="6808470" cy="172288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706873" y="4877561"/>
            <a:ext cx="6599555" cy="123751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785" marR="5080" indent="-172720">
              <a:lnSpc>
                <a:spcPct val="92000"/>
              </a:lnSpc>
              <a:spcBef>
                <a:spcPts val="265"/>
              </a:spcBef>
              <a:buChar char="•"/>
              <a:tabLst>
                <a:tab pos="184785" algn="l"/>
              </a:tabLst>
            </a:pPr>
            <a:r>
              <a:rPr sz="1700" dirty="0">
                <a:latin typeface="Verdana"/>
                <a:cs typeface="Verdana"/>
              </a:rPr>
              <a:t>Contamos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80" dirty="0">
                <a:latin typeface="Verdana"/>
                <a:cs typeface="Verdana"/>
              </a:rPr>
              <a:t>con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profesionales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especializados;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para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10" dirty="0" err="1">
                <a:latin typeface="Verdana"/>
                <a:cs typeface="Verdana"/>
              </a:rPr>
              <a:t>iniciar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lang="es-MX" sz="1700" spc="-25" dirty="0">
                <a:latin typeface="Verdana"/>
                <a:cs typeface="Verdana"/>
              </a:rPr>
              <a:t>la acción ejecutiva </a:t>
            </a:r>
            <a:r>
              <a:rPr sz="1700" spc="-90" dirty="0">
                <a:latin typeface="Verdana"/>
                <a:cs typeface="Verdana"/>
              </a:rPr>
              <a:t>y</a:t>
            </a:r>
            <a:r>
              <a:rPr sz="1700" spc="-80" dirty="0">
                <a:latin typeface="Verdana"/>
                <a:cs typeface="Verdana"/>
              </a:rPr>
              <a:t> </a:t>
            </a:r>
            <a:r>
              <a:rPr sz="1700" spc="-55" dirty="0">
                <a:latin typeface="Verdana"/>
                <a:cs typeface="Verdana"/>
              </a:rPr>
              <a:t>llevarlo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130" dirty="0">
                <a:latin typeface="Verdana"/>
                <a:cs typeface="Verdana"/>
              </a:rPr>
              <a:t>a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lang="es-MX" sz="1700" dirty="0">
                <a:latin typeface="Verdana"/>
                <a:cs typeface="Verdana"/>
              </a:rPr>
              <a:t>feliz</a:t>
            </a:r>
            <a:r>
              <a:rPr sz="1700" spc="-7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término, </a:t>
            </a:r>
            <a:r>
              <a:rPr sz="1700" dirty="0">
                <a:latin typeface="Verdana"/>
                <a:cs typeface="Verdana"/>
              </a:rPr>
              <a:t>bien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sea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por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la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culminación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del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 err="1">
                <a:latin typeface="Verdana"/>
                <a:cs typeface="Verdana"/>
              </a:rPr>
              <a:t>proceso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lang="es-MX" sz="1700" spc="-114" dirty="0">
                <a:latin typeface="Verdana"/>
                <a:cs typeface="Verdana"/>
              </a:rPr>
              <a:t>por pago total </a:t>
            </a:r>
            <a:r>
              <a:rPr sz="1700" spc="70" dirty="0">
                <a:latin typeface="Verdana"/>
                <a:cs typeface="Verdana"/>
              </a:rPr>
              <a:t>o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25" dirty="0" err="1">
                <a:latin typeface="Verdana"/>
                <a:cs typeface="Verdana"/>
              </a:rPr>
              <a:t>por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lang="es-MX" sz="1700" spc="-110" dirty="0">
                <a:latin typeface="Verdana"/>
                <a:cs typeface="Verdana"/>
              </a:rPr>
              <a:t>la </a:t>
            </a:r>
            <a:r>
              <a:rPr lang="es-MX" sz="1700" dirty="0">
                <a:latin typeface="Verdana"/>
                <a:cs typeface="Verdana"/>
              </a:rPr>
              <a:t>suspensión por acuerdo de pago entre las partes</a:t>
            </a:r>
            <a:r>
              <a:rPr sz="1700" spc="-20" dirty="0">
                <a:latin typeface="Verdana"/>
                <a:cs typeface="Verdana"/>
              </a:rPr>
              <a:t>,</a:t>
            </a:r>
            <a:r>
              <a:rPr sz="1700" spc="-50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resultado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de</a:t>
            </a:r>
            <a:r>
              <a:rPr sz="1700" spc="-45" dirty="0">
                <a:latin typeface="Verdana"/>
                <a:cs typeface="Verdana"/>
              </a:rPr>
              <a:t> </a:t>
            </a:r>
            <a:r>
              <a:rPr sz="1700" dirty="0" err="1">
                <a:latin typeface="Verdana"/>
                <a:cs typeface="Verdana"/>
              </a:rPr>
              <a:t>una</a:t>
            </a:r>
            <a:r>
              <a:rPr sz="1700" spc="-40" dirty="0">
                <a:latin typeface="Verdana"/>
                <a:cs typeface="Verdana"/>
              </a:rPr>
              <a:t> </a:t>
            </a:r>
            <a:r>
              <a:rPr sz="1700" dirty="0" err="1">
                <a:latin typeface="Verdana"/>
                <a:cs typeface="Verdana"/>
              </a:rPr>
              <a:t>negociación</a:t>
            </a:r>
            <a:r>
              <a:rPr lang="es-MX" sz="1700" dirty="0">
                <a:latin typeface="Verdana"/>
                <a:cs typeface="Verdana"/>
              </a:rPr>
              <a:t>.</a:t>
            </a:r>
            <a:endParaRPr sz="1700" dirty="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0580" y="4756403"/>
            <a:ext cx="3824478" cy="17853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58951" y="5333187"/>
            <a:ext cx="317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5" dirty="0">
                <a:solidFill>
                  <a:srgbClr val="FFFFFF"/>
                </a:solidFill>
                <a:latin typeface="Verdana"/>
                <a:cs typeface="Verdana"/>
              </a:rPr>
              <a:t>Cobro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Verdana"/>
                <a:cs typeface="Verdana"/>
              </a:rPr>
              <a:t>jurídico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50930" y="845502"/>
            <a:ext cx="6480810" cy="1058545"/>
            <a:chOff x="4650930" y="845502"/>
            <a:chExt cx="6480810" cy="1058545"/>
          </a:xfrm>
        </p:grpSpPr>
        <p:sp>
          <p:nvSpPr>
            <p:cNvPr id="3" name="object 3"/>
            <p:cNvSpPr/>
            <p:nvPr/>
          </p:nvSpPr>
          <p:spPr>
            <a:xfrm>
              <a:off x="4658867" y="853439"/>
              <a:ext cx="6464935" cy="1042669"/>
            </a:xfrm>
            <a:custGeom>
              <a:avLst/>
              <a:gdLst/>
              <a:ahLst/>
              <a:cxnLst/>
              <a:rect l="l" t="t" r="r" b="b"/>
              <a:pathLst>
                <a:path w="6464934" h="1042669">
                  <a:moveTo>
                    <a:pt x="6291072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6291072" y="1042415"/>
                  </a:lnTo>
                  <a:lnTo>
                    <a:pt x="6337278" y="1036214"/>
                  </a:lnTo>
                  <a:lnTo>
                    <a:pt x="6378786" y="1018709"/>
                  </a:lnTo>
                  <a:lnTo>
                    <a:pt x="6413944" y="991552"/>
                  </a:lnTo>
                  <a:lnTo>
                    <a:pt x="6441101" y="956394"/>
                  </a:lnTo>
                  <a:lnTo>
                    <a:pt x="6458606" y="914886"/>
                  </a:lnTo>
                  <a:lnTo>
                    <a:pt x="6464808" y="868680"/>
                  </a:lnTo>
                  <a:lnTo>
                    <a:pt x="6464808" y="173736"/>
                  </a:lnTo>
                  <a:lnTo>
                    <a:pt x="6458606" y="127529"/>
                  </a:lnTo>
                  <a:lnTo>
                    <a:pt x="6441101" y="86021"/>
                  </a:lnTo>
                  <a:lnTo>
                    <a:pt x="6413944" y="50863"/>
                  </a:lnTo>
                  <a:lnTo>
                    <a:pt x="6378786" y="23706"/>
                  </a:lnTo>
                  <a:lnTo>
                    <a:pt x="6337278" y="6201"/>
                  </a:lnTo>
                  <a:lnTo>
                    <a:pt x="6291072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58867" y="853439"/>
              <a:ext cx="6464935" cy="1042669"/>
            </a:xfrm>
            <a:custGeom>
              <a:avLst/>
              <a:gdLst/>
              <a:ahLst/>
              <a:cxnLst/>
              <a:rect l="l" t="t" r="r" b="b"/>
              <a:pathLst>
                <a:path w="6464934" h="1042669">
                  <a:moveTo>
                    <a:pt x="6464808" y="173736"/>
                  </a:moveTo>
                  <a:lnTo>
                    <a:pt x="6464808" y="868680"/>
                  </a:lnTo>
                  <a:lnTo>
                    <a:pt x="6458606" y="914886"/>
                  </a:lnTo>
                  <a:lnTo>
                    <a:pt x="6441101" y="956394"/>
                  </a:lnTo>
                  <a:lnTo>
                    <a:pt x="6413944" y="991552"/>
                  </a:lnTo>
                  <a:lnTo>
                    <a:pt x="6378786" y="1018709"/>
                  </a:lnTo>
                  <a:lnTo>
                    <a:pt x="6337278" y="1036214"/>
                  </a:lnTo>
                  <a:lnTo>
                    <a:pt x="6291072" y="1042415"/>
                  </a:lnTo>
                  <a:lnTo>
                    <a:pt x="0" y="1042415"/>
                  </a:lnTo>
                  <a:lnTo>
                    <a:pt x="0" y="0"/>
                  </a:lnTo>
                  <a:lnTo>
                    <a:pt x="6291072" y="0"/>
                  </a:lnTo>
                  <a:lnTo>
                    <a:pt x="6337278" y="6201"/>
                  </a:lnTo>
                  <a:lnTo>
                    <a:pt x="6378786" y="23706"/>
                  </a:lnTo>
                  <a:lnTo>
                    <a:pt x="6413944" y="50863"/>
                  </a:lnTo>
                  <a:lnTo>
                    <a:pt x="6441101" y="86021"/>
                  </a:lnTo>
                  <a:lnTo>
                    <a:pt x="6458606" y="127529"/>
                  </a:lnTo>
                  <a:lnTo>
                    <a:pt x="6464808" y="173736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04334" y="918717"/>
            <a:ext cx="6327775" cy="4648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marR="5080" indent="-114300">
              <a:lnSpc>
                <a:spcPts val="1660"/>
              </a:lnSpc>
              <a:spcBef>
                <a:spcPts val="270"/>
              </a:spcBef>
              <a:buSzPct val="93333"/>
              <a:buChar char="•"/>
              <a:tabLst>
                <a:tab pos="127000" algn="l"/>
              </a:tabLst>
            </a:pPr>
            <a:r>
              <a:rPr sz="1500" spc="-70" dirty="0">
                <a:latin typeface="Verdana"/>
                <a:cs typeface="Verdana"/>
              </a:rPr>
              <a:t>Este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servicio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ofrece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114" dirty="0">
                <a:latin typeface="Verdana"/>
                <a:cs typeface="Verdana"/>
              </a:rPr>
              <a:t>a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nuestro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cliente la </a:t>
            </a:r>
            <a:r>
              <a:rPr sz="1500" spc="-10" dirty="0">
                <a:latin typeface="Verdana"/>
                <a:cs typeface="Verdana"/>
              </a:rPr>
              <a:t>posibilidad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80" dirty="0">
                <a:latin typeface="Verdana"/>
                <a:cs typeface="Verdana"/>
              </a:rPr>
              <a:t>de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evaluar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las </a:t>
            </a:r>
            <a:r>
              <a:rPr sz="1500" spc="-10" dirty="0">
                <a:latin typeface="Verdana"/>
                <a:cs typeface="Verdana"/>
              </a:rPr>
              <a:t>gestiones</a:t>
            </a:r>
            <a:r>
              <a:rPr sz="1500" spc="1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Jurídicas</a:t>
            </a:r>
            <a:r>
              <a:rPr sz="1500" spc="145" dirty="0">
                <a:latin typeface="Verdana"/>
                <a:cs typeface="Verdana"/>
              </a:rPr>
              <a:t> </a:t>
            </a:r>
            <a:r>
              <a:rPr sz="1500" spc="80" dirty="0">
                <a:latin typeface="Verdana"/>
                <a:cs typeface="Verdana"/>
              </a:rPr>
              <a:t>de</a:t>
            </a:r>
            <a:r>
              <a:rPr sz="1500" spc="120" dirty="0">
                <a:latin typeface="Verdana"/>
                <a:cs typeface="Verdana"/>
              </a:rPr>
              <a:t> </a:t>
            </a:r>
            <a:r>
              <a:rPr sz="1500" spc="-70" dirty="0">
                <a:latin typeface="Verdana"/>
                <a:cs typeface="Verdana"/>
              </a:rPr>
              <a:t>sus</a:t>
            </a:r>
            <a:r>
              <a:rPr sz="1500" spc="13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representantes</a:t>
            </a:r>
            <a:r>
              <a:rPr sz="1500" spc="145" dirty="0">
                <a:latin typeface="Verdana"/>
                <a:cs typeface="Verdana"/>
              </a:rPr>
              <a:t> </a:t>
            </a:r>
            <a:r>
              <a:rPr sz="1500" spc="114" dirty="0">
                <a:latin typeface="Verdana"/>
                <a:cs typeface="Verdana"/>
              </a:rPr>
              <a:t>a</a:t>
            </a:r>
            <a:r>
              <a:rPr sz="1500" spc="1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nivel</a:t>
            </a:r>
            <a:r>
              <a:rPr sz="1500" spc="13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jurídico,</a:t>
            </a:r>
            <a:r>
              <a:rPr sz="1500" spc="1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</a:t>
            </a:r>
            <a:r>
              <a:rPr sz="1500" spc="13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la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8634" y="1339037"/>
            <a:ext cx="621157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9650" algn="l"/>
                <a:tab pos="1373505" algn="l"/>
                <a:tab pos="2184400" algn="l"/>
                <a:tab pos="2592705" algn="l"/>
                <a:tab pos="3923665" algn="l"/>
                <a:tab pos="4344035" algn="l"/>
                <a:tab pos="5188585" algn="l"/>
                <a:tab pos="6095365" algn="l"/>
              </a:tabLst>
            </a:pPr>
            <a:r>
              <a:rPr sz="1500" spc="-10" dirty="0">
                <a:latin typeface="Verdana"/>
                <a:cs typeface="Verdana"/>
              </a:rPr>
              <a:t>auditoria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25" dirty="0">
                <a:latin typeface="Verdana"/>
                <a:cs typeface="Verdana"/>
              </a:rPr>
              <a:t>se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10" dirty="0">
                <a:latin typeface="Verdana"/>
                <a:cs typeface="Verdana"/>
              </a:rPr>
              <a:t>revisan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25" dirty="0">
                <a:latin typeface="Verdana"/>
                <a:cs typeface="Verdana"/>
              </a:rPr>
              <a:t>las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10" dirty="0">
                <a:latin typeface="Verdana"/>
                <a:cs typeface="Verdana"/>
              </a:rPr>
              <a:t>actuaciones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55" dirty="0">
                <a:latin typeface="Verdana"/>
                <a:cs typeface="Verdana"/>
              </a:rPr>
              <a:t>de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95" dirty="0">
                <a:latin typeface="Verdana"/>
                <a:cs typeface="Verdana"/>
              </a:rPr>
              <a:t>cada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10" dirty="0">
                <a:latin typeface="Verdana"/>
                <a:cs typeface="Verdana"/>
              </a:rPr>
              <a:t>Proceso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50" dirty="0">
                <a:latin typeface="Verdana"/>
                <a:cs typeface="Verdana"/>
              </a:rPr>
              <a:t>y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8634" y="1550034"/>
            <a:ext cx="630516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0" dirty="0">
                <a:latin typeface="Verdana"/>
                <a:cs typeface="Verdana"/>
              </a:rPr>
              <a:t>finalmente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70" dirty="0">
                <a:latin typeface="Verdana"/>
                <a:cs typeface="Verdana"/>
              </a:rPr>
              <a:t>se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lang="es-MX" sz="1500" spc="-90" dirty="0">
                <a:latin typeface="Verdana"/>
                <a:cs typeface="Verdana"/>
              </a:rPr>
              <a:t>entregan sugerencias o recomendaciones a desarrollar.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4666" y="714438"/>
            <a:ext cx="3652520" cy="1320800"/>
            <a:chOff x="1014666" y="714438"/>
            <a:chExt cx="3652520" cy="13208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603" y="722376"/>
              <a:ext cx="3636264" cy="13045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2603" y="722376"/>
              <a:ext cx="3636645" cy="1304925"/>
            </a:xfrm>
            <a:custGeom>
              <a:avLst/>
              <a:gdLst/>
              <a:ahLst/>
              <a:cxnLst/>
              <a:rect l="l" t="t" r="r" b="b"/>
              <a:pathLst>
                <a:path w="3636645" h="1304925">
                  <a:moveTo>
                    <a:pt x="0" y="217424"/>
                  </a:moveTo>
                  <a:lnTo>
                    <a:pt x="5742" y="167591"/>
                  </a:lnTo>
                  <a:lnTo>
                    <a:pt x="22099" y="121834"/>
                  </a:lnTo>
                  <a:lnTo>
                    <a:pt x="47766" y="81463"/>
                  </a:lnTo>
                  <a:lnTo>
                    <a:pt x="81436" y="47786"/>
                  </a:lnTo>
                  <a:lnTo>
                    <a:pt x="121807" y="22110"/>
                  </a:lnTo>
                  <a:lnTo>
                    <a:pt x="167571" y="5745"/>
                  </a:lnTo>
                  <a:lnTo>
                    <a:pt x="217424" y="0"/>
                  </a:lnTo>
                  <a:lnTo>
                    <a:pt x="3418840" y="0"/>
                  </a:lnTo>
                  <a:lnTo>
                    <a:pt x="3468672" y="5745"/>
                  </a:lnTo>
                  <a:lnTo>
                    <a:pt x="3514429" y="22110"/>
                  </a:lnTo>
                  <a:lnTo>
                    <a:pt x="3554800" y="47786"/>
                  </a:lnTo>
                  <a:lnTo>
                    <a:pt x="3588477" y="81463"/>
                  </a:lnTo>
                  <a:lnTo>
                    <a:pt x="3614153" y="121834"/>
                  </a:lnTo>
                  <a:lnTo>
                    <a:pt x="3630518" y="167591"/>
                  </a:lnTo>
                  <a:lnTo>
                    <a:pt x="3636264" y="217424"/>
                  </a:lnTo>
                  <a:lnTo>
                    <a:pt x="3636264" y="1087120"/>
                  </a:lnTo>
                  <a:lnTo>
                    <a:pt x="3630518" y="1136952"/>
                  </a:lnTo>
                  <a:lnTo>
                    <a:pt x="3614153" y="1182709"/>
                  </a:lnTo>
                  <a:lnTo>
                    <a:pt x="3588477" y="1223080"/>
                  </a:lnTo>
                  <a:lnTo>
                    <a:pt x="3554800" y="1256757"/>
                  </a:lnTo>
                  <a:lnTo>
                    <a:pt x="3514429" y="1282433"/>
                  </a:lnTo>
                  <a:lnTo>
                    <a:pt x="3468672" y="1298798"/>
                  </a:lnTo>
                  <a:lnTo>
                    <a:pt x="3418840" y="1304544"/>
                  </a:lnTo>
                  <a:lnTo>
                    <a:pt x="217424" y="1304544"/>
                  </a:lnTo>
                  <a:lnTo>
                    <a:pt x="167571" y="1298798"/>
                  </a:lnTo>
                  <a:lnTo>
                    <a:pt x="121807" y="1282433"/>
                  </a:lnTo>
                  <a:lnTo>
                    <a:pt x="81436" y="1256757"/>
                  </a:lnTo>
                  <a:lnTo>
                    <a:pt x="47766" y="1223080"/>
                  </a:lnTo>
                  <a:lnTo>
                    <a:pt x="22099" y="1182709"/>
                  </a:lnTo>
                  <a:lnTo>
                    <a:pt x="5742" y="1136952"/>
                  </a:lnTo>
                  <a:lnTo>
                    <a:pt x="0" y="1087120"/>
                  </a:lnTo>
                  <a:lnTo>
                    <a:pt x="0" y="21742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514" rIns="0" bIns="0" rtlCol="0">
            <a:spAutoFit/>
          </a:bodyPr>
          <a:lstStyle/>
          <a:p>
            <a:pPr marL="921385" marR="5080" indent="-119380">
              <a:lnSpc>
                <a:spcPts val="3420"/>
              </a:lnSpc>
              <a:spcBef>
                <a:spcPts val="459"/>
              </a:spcBef>
            </a:pPr>
            <a:r>
              <a:rPr spc="-50" dirty="0"/>
              <a:t>Auditoria </a:t>
            </a:r>
            <a:r>
              <a:rPr spc="-10" dirty="0"/>
              <a:t>Jurídica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650930" y="2214054"/>
            <a:ext cx="6480810" cy="1059815"/>
            <a:chOff x="4650930" y="2214054"/>
            <a:chExt cx="6480810" cy="1059815"/>
          </a:xfrm>
        </p:grpSpPr>
        <p:sp>
          <p:nvSpPr>
            <p:cNvPr id="13" name="object 13"/>
            <p:cNvSpPr/>
            <p:nvPr/>
          </p:nvSpPr>
          <p:spPr>
            <a:xfrm>
              <a:off x="4658867" y="2221992"/>
              <a:ext cx="6464935" cy="1043940"/>
            </a:xfrm>
            <a:custGeom>
              <a:avLst/>
              <a:gdLst/>
              <a:ahLst/>
              <a:cxnLst/>
              <a:rect l="l" t="t" r="r" b="b"/>
              <a:pathLst>
                <a:path w="6464934" h="1043939">
                  <a:moveTo>
                    <a:pt x="6290818" y="0"/>
                  </a:moveTo>
                  <a:lnTo>
                    <a:pt x="0" y="0"/>
                  </a:lnTo>
                  <a:lnTo>
                    <a:pt x="0" y="1043940"/>
                  </a:lnTo>
                  <a:lnTo>
                    <a:pt x="6290818" y="1043940"/>
                  </a:lnTo>
                  <a:lnTo>
                    <a:pt x="6337087" y="1037728"/>
                  </a:lnTo>
                  <a:lnTo>
                    <a:pt x="6378654" y="1020195"/>
                  </a:lnTo>
                  <a:lnTo>
                    <a:pt x="6413865" y="992997"/>
                  </a:lnTo>
                  <a:lnTo>
                    <a:pt x="6441063" y="957786"/>
                  </a:lnTo>
                  <a:lnTo>
                    <a:pt x="6458596" y="916219"/>
                  </a:lnTo>
                  <a:lnTo>
                    <a:pt x="6464808" y="869950"/>
                  </a:lnTo>
                  <a:lnTo>
                    <a:pt x="6464808" y="173990"/>
                  </a:lnTo>
                  <a:lnTo>
                    <a:pt x="6458596" y="127720"/>
                  </a:lnTo>
                  <a:lnTo>
                    <a:pt x="6441063" y="86153"/>
                  </a:lnTo>
                  <a:lnTo>
                    <a:pt x="6413865" y="50942"/>
                  </a:lnTo>
                  <a:lnTo>
                    <a:pt x="6378654" y="23744"/>
                  </a:lnTo>
                  <a:lnTo>
                    <a:pt x="6337087" y="6211"/>
                  </a:lnTo>
                  <a:lnTo>
                    <a:pt x="6290818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8867" y="2221992"/>
              <a:ext cx="6464935" cy="1043940"/>
            </a:xfrm>
            <a:custGeom>
              <a:avLst/>
              <a:gdLst/>
              <a:ahLst/>
              <a:cxnLst/>
              <a:rect l="l" t="t" r="r" b="b"/>
              <a:pathLst>
                <a:path w="6464934" h="1043939">
                  <a:moveTo>
                    <a:pt x="6464808" y="173990"/>
                  </a:moveTo>
                  <a:lnTo>
                    <a:pt x="6464808" y="869950"/>
                  </a:lnTo>
                  <a:lnTo>
                    <a:pt x="6458596" y="916219"/>
                  </a:lnTo>
                  <a:lnTo>
                    <a:pt x="6441063" y="957786"/>
                  </a:lnTo>
                  <a:lnTo>
                    <a:pt x="6413865" y="992997"/>
                  </a:lnTo>
                  <a:lnTo>
                    <a:pt x="6378654" y="1020195"/>
                  </a:lnTo>
                  <a:lnTo>
                    <a:pt x="6337087" y="1037728"/>
                  </a:lnTo>
                  <a:lnTo>
                    <a:pt x="6290818" y="1043940"/>
                  </a:lnTo>
                  <a:lnTo>
                    <a:pt x="0" y="1043940"/>
                  </a:lnTo>
                  <a:lnTo>
                    <a:pt x="0" y="0"/>
                  </a:lnTo>
                  <a:lnTo>
                    <a:pt x="6290818" y="0"/>
                  </a:lnTo>
                  <a:lnTo>
                    <a:pt x="6337087" y="6211"/>
                  </a:lnTo>
                  <a:lnTo>
                    <a:pt x="6378654" y="23744"/>
                  </a:lnTo>
                  <a:lnTo>
                    <a:pt x="6413865" y="50942"/>
                  </a:lnTo>
                  <a:lnTo>
                    <a:pt x="6441063" y="86153"/>
                  </a:lnTo>
                  <a:lnTo>
                    <a:pt x="6458596" y="127720"/>
                  </a:lnTo>
                  <a:lnTo>
                    <a:pt x="6464808" y="173990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04334" y="2288794"/>
            <a:ext cx="6328410" cy="6886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marR="5080" indent="-114300" algn="just">
              <a:lnSpc>
                <a:spcPts val="1660"/>
              </a:lnSpc>
              <a:spcBef>
                <a:spcPts val="270"/>
              </a:spcBef>
              <a:buSzPct val="93333"/>
              <a:buChar char="•"/>
              <a:tabLst>
                <a:tab pos="127000" algn="l"/>
              </a:tabLst>
            </a:pPr>
            <a:r>
              <a:rPr sz="1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Contamos</a:t>
            </a:r>
            <a:r>
              <a:rPr sz="1500" spc="4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50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</a:t>
            </a:r>
            <a:r>
              <a:rPr sz="1500" spc="4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profesionales</a:t>
            </a:r>
            <a:r>
              <a:rPr sz="1500" spc="4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Especializados</a:t>
            </a:r>
            <a:r>
              <a:rPr sz="1500" spc="434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50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1500" spc="434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500" spc="434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las distintas áreas del</a:t>
            </a:r>
            <a:r>
              <a:rPr sz="1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derecho</a:t>
            </a:r>
            <a:r>
              <a:rPr sz="1500" spc="434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50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 </a:t>
            </a:r>
            <a:r>
              <a:rPr lang="es-MX" sz="1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representar a su </a:t>
            </a:r>
            <a:r>
              <a:rPr sz="150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</a:t>
            </a:r>
            <a:r>
              <a:rPr sz="1500" spc="4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MX" sz="15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litigios donde se les requiera judicialmente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14666" y="2084514"/>
            <a:ext cx="3652520" cy="1320800"/>
            <a:chOff x="1014666" y="2084514"/>
            <a:chExt cx="3652520" cy="13208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603" y="2092451"/>
              <a:ext cx="3636264" cy="13045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22603" y="2092451"/>
              <a:ext cx="3636645" cy="1304925"/>
            </a:xfrm>
            <a:custGeom>
              <a:avLst/>
              <a:gdLst/>
              <a:ahLst/>
              <a:cxnLst/>
              <a:rect l="l" t="t" r="r" b="b"/>
              <a:pathLst>
                <a:path w="3636645" h="1304925">
                  <a:moveTo>
                    <a:pt x="0" y="217424"/>
                  </a:moveTo>
                  <a:lnTo>
                    <a:pt x="5742" y="167591"/>
                  </a:lnTo>
                  <a:lnTo>
                    <a:pt x="22099" y="121834"/>
                  </a:lnTo>
                  <a:lnTo>
                    <a:pt x="47766" y="81463"/>
                  </a:lnTo>
                  <a:lnTo>
                    <a:pt x="81436" y="47786"/>
                  </a:lnTo>
                  <a:lnTo>
                    <a:pt x="121807" y="22110"/>
                  </a:lnTo>
                  <a:lnTo>
                    <a:pt x="167571" y="5745"/>
                  </a:lnTo>
                  <a:lnTo>
                    <a:pt x="217424" y="0"/>
                  </a:lnTo>
                  <a:lnTo>
                    <a:pt x="3418840" y="0"/>
                  </a:lnTo>
                  <a:lnTo>
                    <a:pt x="3468672" y="5745"/>
                  </a:lnTo>
                  <a:lnTo>
                    <a:pt x="3514429" y="22110"/>
                  </a:lnTo>
                  <a:lnTo>
                    <a:pt x="3554800" y="47786"/>
                  </a:lnTo>
                  <a:lnTo>
                    <a:pt x="3588477" y="81463"/>
                  </a:lnTo>
                  <a:lnTo>
                    <a:pt x="3614153" y="121834"/>
                  </a:lnTo>
                  <a:lnTo>
                    <a:pt x="3630518" y="167591"/>
                  </a:lnTo>
                  <a:lnTo>
                    <a:pt x="3636264" y="217424"/>
                  </a:lnTo>
                  <a:lnTo>
                    <a:pt x="3636264" y="1087120"/>
                  </a:lnTo>
                  <a:lnTo>
                    <a:pt x="3630518" y="1136952"/>
                  </a:lnTo>
                  <a:lnTo>
                    <a:pt x="3614153" y="1182709"/>
                  </a:lnTo>
                  <a:lnTo>
                    <a:pt x="3588477" y="1223080"/>
                  </a:lnTo>
                  <a:lnTo>
                    <a:pt x="3554800" y="1256757"/>
                  </a:lnTo>
                  <a:lnTo>
                    <a:pt x="3514429" y="1282433"/>
                  </a:lnTo>
                  <a:lnTo>
                    <a:pt x="3468672" y="1298798"/>
                  </a:lnTo>
                  <a:lnTo>
                    <a:pt x="3418840" y="1304544"/>
                  </a:lnTo>
                  <a:lnTo>
                    <a:pt x="217424" y="1304544"/>
                  </a:lnTo>
                  <a:lnTo>
                    <a:pt x="167571" y="1298798"/>
                  </a:lnTo>
                  <a:lnTo>
                    <a:pt x="121807" y="1282433"/>
                  </a:lnTo>
                  <a:lnTo>
                    <a:pt x="81436" y="1256757"/>
                  </a:lnTo>
                  <a:lnTo>
                    <a:pt x="47766" y="1223080"/>
                  </a:lnTo>
                  <a:lnTo>
                    <a:pt x="22099" y="1182709"/>
                  </a:lnTo>
                  <a:lnTo>
                    <a:pt x="5742" y="1136952"/>
                  </a:lnTo>
                  <a:lnTo>
                    <a:pt x="0" y="1087120"/>
                  </a:lnTo>
                  <a:lnTo>
                    <a:pt x="0" y="21742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19022" y="2251659"/>
            <a:ext cx="3046730" cy="9321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72795" marR="5080" indent="-760730">
              <a:lnSpc>
                <a:spcPts val="3420"/>
              </a:lnSpc>
              <a:spcBef>
                <a:spcPts val="459"/>
              </a:spcBef>
            </a:pPr>
            <a:r>
              <a:rPr sz="3100" spc="-20" dirty="0">
                <a:solidFill>
                  <a:srgbClr val="FFFFFF"/>
                </a:solidFill>
                <a:latin typeface="Verdana"/>
                <a:cs typeface="Verdana"/>
              </a:rPr>
              <a:t>Representación </a:t>
            </a:r>
            <a:r>
              <a:rPr sz="3100" spc="-10" dirty="0">
                <a:solidFill>
                  <a:srgbClr val="FFFFFF"/>
                </a:solidFill>
                <a:latin typeface="Verdana"/>
                <a:cs typeface="Verdana"/>
              </a:rPr>
              <a:t>Jurídica</a:t>
            </a:r>
            <a:endParaRPr sz="3100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50930" y="3562794"/>
            <a:ext cx="6480810" cy="1059815"/>
            <a:chOff x="4650930" y="3562794"/>
            <a:chExt cx="6480810" cy="1059815"/>
          </a:xfrm>
        </p:grpSpPr>
        <p:sp>
          <p:nvSpPr>
            <p:cNvPr id="21" name="object 21"/>
            <p:cNvSpPr/>
            <p:nvPr/>
          </p:nvSpPr>
          <p:spPr>
            <a:xfrm>
              <a:off x="4658867" y="3570732"/>
              <a:ext cx="6464935" cy="1043940"/>
            </a:xfrm>
            <a:custGeom>
              <a:avLst/>
              <a:gdLst/>
              <a:ahLst/>
              <a:cxnLst/>
              <a:rect l="l" t="t" r="r" b="b"/>
              <a:pathLst>
                <a:path w="6464934" h="1043939">
                  <a:moveTo>
                    <a:pt x="6290818" y="0"/>
                  </a:moveTo>
                  <a:lnTo>
                    <a:pt x="0" y="0"/>
                  </a:lnTo>
                  <a:lnTo>
                    <a:pt x="0" y="1043939"/>
                  </a:lnTo>
                  <a:lnTo>
                    <a:pt x="6290818" y="1043939"/>
                  </a:lnTo>
                  <a:lnTo>
                    <a:pt x="6337087" y="1037728"/>
                  </a:lnTo>
                  <a:lnTo>
                    <a:pt x="6378654" y="1020195"/>
                  </a:lnTo>
                  <a:lnTo>
                    <a:pt x="6413865" y="992997"/>
                  </a:lnTo>
                  <a:lnTo>
                    <a:pt x="6441063" y="957786"/>
                  </a:lnTo>
                  <a:lnTo>
                    <a:pt x="6458596" y="916219"/>
                  </a:lnTo>
                  <a:lnTo>
                    <a:pt x="6464808" y="869949"/>
                  </a:lnTo>
                  <a:lnTo>
                    <a:pt x="6464808" y="173989"/>
                  </a:lnTo>
                  <a:lnTo>
                    <a:pt x="6458596" y="127720"/>
                  </a:lnTo>
                  <a:lnTo>
                    <a:pt x="6441063" y="86153"/>
                  </a:lnTo>
                  <a:lnTo>
                    <a:pt x="6413865" y="50942"/>
                  </a:lnTo>
                  <a:lnTo>
                    <a:pt x="6378654" y="23744"/>
                  </a:lnTo>
                  <a:lnTo>
                    <a:pt x="6337087" y="6211"/>
                  </a:lnTo>
                  <a:lnTo>
                    <a:pt x="6290818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58867" y="3570732"/>
              <a:ext cx="6464935" cy="1043940"/>
            </a:xfrm>
            <a:custGeom>
              <a:avLst/>
              <a:gdLst/>
              <a:ahLst/>
              <a:cxnLst/>
              <a:rect l="l" t="t" r="r" b="b"/>
              <a:pathLst>
                <a:path w="6464934" h="1043939">
                  <a:moveTo>
                    <a:pt x="6464808" y="173989"/>
                  </a:moveTo>
                  <a:lnTo>
                    <a:pt x="6464808" y="869949"/>
                  </a:lnTo>
                  <a:lnTo>
                    <a:pt x="6458596" y="916219"/>
                  </a:lnTo>
                  <a:lnTo>
                    <a:pt x="6441063" y="957786"/>
                  </a:lnTo>
                  <a:lnTo>
                    <a:pt x="6413865" y="992997"/>
                  </a:lnTo>
                  <a:lnTo>
                    <a:pt x="6378654" y="1020195"/>
                  </a:lnTo>
                  <a:lnTo>
                    <a:pt x="6337087" y="1037728"/>
                  </a:lnTo>
                  <a:lnTo>
                    <a:pt x="6290818" y="1043939"/>
                  </a:lnTo>
                  <a:lnTo>
                    <a:pt x="0" y="1043939"/>
                  </a:lnTo>
                  <a:lnTo>
                    <a:pt x="0" y="0"/>
                  </a:lnTo>
                  <a:lnTo>
                    <a:pt x="6290818" y="0"/>
                  </a:lnTo>
                  <a:lnTo>
                    <a:pt x="6337087" y="6211"/>
                  </a:lnTo>
                  <a:lnTo>
                    <a:pt x="6378654" y="23744"/>
                  </a:lnTo>
                  <a:lnTo>
                    <a:pt x="6413865" y="50942"/>
                  </a:lnTo>
                  <a:lnTo>
                    <a:pt x="6441063" y="86153"/>
                  </a:lnTo>
                  <a:lnTo>
                    <a:pt x="6458596" y="127720"/>
                  </a:lnTo>
                  <a:lnTo>
                    <a:pt x="6464808" y="173989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04334" y="3638169"/>
            <a:ext cx="6328410" cy="90665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marR="5080" indent="-114300" algn="just">
              <a:lnSpc>
                <a:spcPts val="1660"/>
              </a:lnSpc>
              <a:spcBef>
                <a:spcPts val="270"/>
              </a:spcBef>
              <a:buSzPct val="93333"/>
              <a:buChar char="•"/>
              <a:tabLst>
                <a:tab pos="127000" algn="l"/>
              </a:tabLst>
            </a:pPr>
            <a:r>
              <a:rPr lang="es-MX" sz="1500" dirty="0">
                <a:latin typeface="Verdana"/>
                <a:cs typeface="Verdana"/>
              </a:rPr>
              <a:t>Nuestra firma le puede ofrecer </a:t>
            </a:r>
            <a:r>
              <a:rPr sz="1500" dirty="0" err="1">
                <a:latin typeface="Verdana"/>
                <a:cs typeface="Verdana"/>
              </a:rPr>
              <a:t>asesor</a:t>
            </a:r>
            <a:r>
              <a:rPr lang="es-MX" sz="1500" dirty="0" err="1">
                <a:latin typeface="Verdana"/>
                <a:cs typeface="Verdana"/>
              </a:rPr>
              <a:t>ías</a:t>
            </a:r>
            <a:r>
              <a:rPr lang="es-MX" sz="1500" dirty="0">
                <a:latin typeface="Verdana"/>
                <a:cs typeface="Verdana"/>
              </a:rPr>
              <a:t> profesionales en temas legales de tipo civil, comercial, familiar y Administrativo, </a:t>
            </a:r>
            <a:r>
              <a:rPr lang="es-MX" sz="1500" dirty="0" err="1">
                <a:latin typeface="Verdana"/>
                <a:cs typeface="Verdana"/>
              </a:rPr>
              <a:t>permitanos</a:t>
            </a:r>
            <a:r>
              <a:rPr lang="es-MX" sz="1500" dirty="0">
                <a:latin typeface="Verdana"/>
                <a:cs typeface="Verdana"/>
              </a:rPr>
              <a:t> mostrarle soluciones y opciones que le van a favorecer sus intereses.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14666" y="3453066"/>
            <a:ext cx="3652520" cy="1320800"/>
            <a:chOff x="1014666" y="3453066"/>
            <a:chExt cx="3652520" cy="132080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603" y="3461003"/>
              <a:ext cx="3636264" cy="13045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2603" y="3461003"/>
              <a:ext cx="3636645" cy="1304925"/>
            </a:xfrm>
            <a:custGeom>
              <a:avLst/>
              <a:gdLst/>
              <a:ahLst/>
              <a:cxnLst/>
              <a:rect l="l" t="t" r="r" b="b"/>
              <a:pathLst>
                <a:path w="3636645" h="1304925">
                  <a:moveTo>
                    <a:pt x="0" y="217424"/>
                  </a:moveTo>
                  <a:lnTo>
                    <a:pt x="5742" y="167591"/>
                  </a:lnTo>
                  <a:lnTo>
                    <a:pt x="22099" y="121834"/>
                  </a:lnTo>
                  <a:lnTo>
                    <a:pt x="47766" y="81463"/>
                  </a:lnTo>
                  <a:lnTo>
                    <a:pt x="81436" y="47786"/>
                  </a:lnTo>
                  <a:lnTo>
                    <a:pt x="121807" y="22110"/>
                  </a:lnTo>
                  <a:lnTo>
                    <a:pt x="167571" y="5745"/>
                  </a:lnTo>
                  <a:lnTo>
                    <a:pt x="217424" y="0"/>
                  </a:lnTo>
                  <a:lnTo>
                    <a:pt x="3418840" y="0"/>
                  </a:lnTo>
                  <a:lnTo>
                    <a:pt x="3468672" y="5745"/>
                  </a:lnTo>
                  <a:lnTo>
                    <a:pt x="3514429" y="22110"/>
                  </a:lnTo>
                  <a:lnTo>
                    <a:pt x="3554800" y="47786"/>
                  </a:lnTo>
                  <a:lnTo>
                    <a:pt x="3588477" y="81463"/>
                  </a:lnTo>
                  <a:lnTo>
                    <a:pt x="3614153" y="121834"/>
                  </a:lnTo>
                  <a:lnTo>
                    <a:pt x="3630518" y="167591"/>
                  </a:lnTo>
                  <a:lnTo>
                    <a:pt x="3636264" y="217424"/>
                  </a:lnTo>
                  <a:lnTo>
                    <a:pt x="3636264" y="1087120"/>
                  </a:lnTo>
                  <a:lnTo>
                    <a:pt x="3630518" y="1136952"/>
                  </a:lnTo>
                  <a:lnTo>
                    <a:pt x="3614153" y="1182709"/>
                  </a:lnTo>
                  <a:lnTo>
                    <a:pt x="3588477" y="1223080"/>
                  </a:lnTo>
                  <a:lnTo>
                    <a:pt x="3554800" y="1256757"/>
                  </a:lnTo>
                  <a:lnTo>
                    <a:pt x="3514429" y="1282433"/>
                  </a:lnTo>
                  <a:lnTo>
                    <a:pt x="3468672" y="1298798"/>
                  </a:lnTo>
                  <a:lnTo>
                    <a:pt x="3418840" y="1304544"/>
                  </a:lnTo>
                  <a:lnTo>
                    <a:pt x="217424" y="1304544"/>
                  </a:lnTo>
                  <a:lnTo>
                    <a:pt x="167571" y="1298798"/>
                  </a:lnTo>
                  <a:lnTo>
                    <a:pt x="121807" y="1282433"/>
                  </a:lnTo>
                  <a:lnTo>
                    <a:pt x="81436" y="1256757"/>
                  </a:lnTo>
                  <a:lnTo>
                    <a:pt x="47766" y="1223080"/>
                  </a:lnTo>
                  <a:lnTo>
                    <a:pt x="22099" y="1182709"/>
                  </a:lnTo>
                  <a:lnTo>
                    <a:pt x="5742" y="1136952"/>
                  </a:lnTo>
                  <a:lnTo>
                    <a:pt x="0" y="1087120"/>
                  </a:lnTo>
                  <a:lnTo>
                    <a:pt x="0" y="21742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10689" y="3622040"/>
            <a:ext cx="2260600" cy="9321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328930">
              <a:lnSpc>
                <a:spcPts val="3420"/>
              </a:lnSpc>
              <a:spcBef>
                <a:spcPts val="459"/>
              </a:spcBef>
            </a:pPr>
            <a:r>
              <a:rPr sz="3100" spc="-10" dirty="0">
                <a:solidFill>
                  <a:srgbClr val="FFFFFF"/>
                </a:solidFill>
                <a:latin typeface="Verdana"/>
                <a:cs typeface="Verdana"/>
              </a:rPr>
              <a:t>Asesoría </a:t>
            </a:r>
            <a:r>
              <a:rPr sz="3100" spc="-80" dirty="0">
                <a:solidFill>
                  <a:srgbClr val="FFFFFF"/>
                </a:solidFill>
                <a:latin typeface="Verdana"/>
                <a:cs typeface="Verdana"/>
              </a:rPr>
              <a:t>empresarial</a:t>
            </a:r>
            <a:endParaRPr sz="3100" dirty="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50930" y="4932870"/>
            <a:ext cx="6480810" cy="1059815"/>
            <a:chOff x="4650930" y="4932870"/>
            <a:chExt cx="6480810" cy="1059815"/>
          </a:xfrm>
        </p:grpSpPr>
        <p:sp>
          <p:nvSpPr>
            <p:cNvPr id="29" name="object 29"/>
            <p:cNvSpPr/>
            <p:nvPr/>
          </p:nvSpPr>
          <p:spPr>
            <a:xfrm>
              <a:off x="4658867" y="4940808"/>
              <a:ext cx="6464935" cy="1043940"/>
            </a:xfrm>
            <a:custGeom>
              <a:avLst/>
              <a:gdLst/>
              <a:ahLst/>
              <a:cxnLst/>
              <a:rect l="l" t="t" r="r" b="b"/>
              <a:pathLst>
                <a:path w="6464934" h="1043939">
                  <a:moveTo>
                    <a:pt x="6290818" y="0"/>
                  </a:moveTo>
                  <a:lnTo>
                    <a:pt x="0" y="0"/>
                  </a:lnTo>
                  <a:lnTo>
                    <a:pt x="0" y="1043940"/>
                  </a:lnTo>
                  <a:lnTo>
                    <a:pt x="6290818" y="1043940"/>
                  </a:lnTo>
                  <a:lnTo>
                    <a:pt x="6337087" y="1037724"/>
                  </a:lnTo>
                  <a:lnTo>
                    <a:pt x="6378654" y="1020184"/>
                  </a:lnTo>
                  <a:lnTo>
                    <a:pt x="6413865" y="992978"/>
                  </a:lnTo>
                  <a:lnTo>
                    <a:pt x="6441063" y="957764"/>
                  </a:lnTo>
                  <a:lnTo>
                    <a:pt x="6458596" y="916202"/>
                  </a:lnTo>
                  <a:lnTo>
                    <a:pt x="6464808" y="869950"/>
                  </a:lnTo>
                  <a:lnTo>
                    <a:pt x="6464808" y="173990"/>
                  </a:lnTo>
                  <a:lnTo>
                    <a:pt x="6458596" y="127720"/>
                  </a:lnTo>
                  <a:lnTo>
                    <a:pt x="6441063" y="86153"/>
                  </a:lnTo>
                  <a:lnTo>
                    <a:pt x="6413865" y="50942"/>
                  </a:lnTo>
                  <a:lnTo>
                    <a:pt x="6378654" y="23744"/>
                  </a:lnTo>
                  <a:lnTo>
                    <a:pt x="6337087" y="6211"/>
                  </a:lnTo>
                  <a:lnTo>
                    <a:pt x="6290818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58867" y="4940808"/>
              <a:ext cx="6464935" cy="1043940"/>
            </a:xfrm>
            <a:custGeom>
              <a:avLst/>
              <a:gdLst/>
              <a:ahLst/>
              <a:cxnLst/>
              <a:rect l="l" t="t" r="r" b="b"/>
              <a:pathLst>
                <a:path w="6464934" h="1043939">
                  <a:moveTo>
                    <a:pt x="6464808" y="173990"/>
                  </a:moveTo>
                  <a:lnTo>
                    <a:pt x="6464808" y="869950"/>
                  </a:lnTo>
                  <a:lnTo>
                    <a:pt x="6458596" y="916202"/>
                  </a:lnTo>
                  <a:lnTo>
                    <a:pt x="6441063" y="957764"/>
                  </a:lnTo>
                  <a:lnTo>
                    <a:pt x="6413865" y="992978"/>
                  </a:lnTo>
                  <a:lnTo>
                    <a:pt x="6378654" y="1020184"/>
                  </a:lnTo>
                  <a:lnTo>
                    <a:pt x="6337087" y="1037724"/>
                  </a:lnTo>
                  <a:lnTo>
                    <a:pt x="6290818" y="1043940"/>
                  </a:lnTo>
                  <a:lnTo>
                    <a:pt x="0" y="1043940"/>
                  </a:lnTo>
                  <a:lnTo>
                    <a:pt x="0" y="0"/>
                  </a:lnTo>
                  <a:lnTo>
                    <a:pt x="6290818" y="0"/>
                  </a:lnTo>
                  <a:lnTo>
                    <a:pt x="6337087" y="6211"/>
                  </a:lnTo>
                  <a:lnTo>
                    <a:pt x="6378654" y="23744"/>
                  </a:lnTo>
                  <a:lnTo>
                    <a:pt x="6413865" y="50942"/>
                  </a:lnTo>
                  <a:lnTo>
                    <a:pt x="6441063" y="86153"/>
                  </a:lnTo>
                  <a:lnTo>
                    <a:pt x="6458596" y="127720"/>
                  </a:lnTo>
                  <a:lnTo>
                    <a:pt x="6464808" y="173990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704334" y="5007991"/>
            <a:ext cx="6306820" cy="8858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ct val="92000"/>
              </a:lnSpc>
              <a:spcBef>
                <a:spcPts val="240"/>
              </a:spcBef>
              <a:buSzPct val="93333"/>
              <a:buChar char="•"/>
              <a:tabLst>
                <a:tab pos="127000" algn="l"/>
              </a:tabLst>
            </a:pPr>
            <a:r>
              <a:rPr sz="1500" spc="-20" dirty="0">
                <a:latin typeface="Verdana"/>
                <a:cs typeface="Verdana"/>
              </a:rPr>
              <a:t>La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55" dirty="0">
                <a:latin typeface="Verdana"/>
                <a:cs typeface="Verdana"/>
              </a:rPr>
              <a:t>debida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aplicación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del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55" dirty="0">
                <a:latin typeface="Verdana"/>
                <a:cs typeface="Verdana"/>
              </a:rPr>
              <a:t>Código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55" dirty="0">
                <a:latin typeface="Verdana"/>
                <a:cs typeface="Verdana"/>
              </a:rPr>
              <a:t>Civil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Colombiano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95" dirty="0">
                <a:latin typeface="Verdana"/>
                <a:cs typeface="Verdana"/>
              </a:rPr>
              <a:t>y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el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55" dirty="0">
                <a:latin typeface="Verdana"/>
                <a:cs typeface="Verdana"/>
              </a:rPr>
              <a:t>Código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55" dirty="0">
                <a:latin typeface="Verdana"/>
                <a:cs typeface="Verdana"/>
              </a:rPr>
              <a:t>de </a:t>
            </a:r>
            <a:r>
              <a:rPr sz="1500" dirty="0">
                <a:latin typeface="Verdana"/>
                <a:cs typeface="Verdana"/>
              </a:rPr>
              <a:t>comercio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160" dirty="0">
                <a:latin typeface="Verdana"/>
                <a:cs typeface="Verdana"/>
              </a:rPr>
              <a:t>sus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negocios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75" dirty="0">
                <a:latin typeface="Verdana"/>
                <a:cs typeface="Verdana"/>
              </a:rPr>
              <a:t>jurídicos,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le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ofrece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114" dirty="0">
                <a:latin typeface="Verdana"/>
                <a:cs typeface="Verdana"/>
              </a:rPr>
              <a:t>a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-130" dirty="0">
                <a:latin typeface="Verdana"/>
                <a:cs typeface="Verdana"/>
              </a:rPr>
              <a:t>su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compañía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el fortalecimiento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optimo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95" dirty="0">
                <a:latin typeface="Verdana"/>
                <a:cs typeface="Verdana"/>
              </a:rPr>
              <a:t>y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legal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165" dirty="0">
                <a:latin typeface="Verdana"/>
                <a:cs typeface="Verdana"/>
              </a:rPr>
              <a:t>sus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operaciones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comerciales, </a:t>
            </a:r>
            <a:r>
              <a:rPr sz="1500" dirty="0">
                <a:latin typeface="Verdana"/>
                <a:cs typeface="Verdana"/>
              </a:rPr>
              <a:t>evitando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70" dirty="0">
                <a:latin typeface="Verdana"/>
                <a:cs typeface="Verdana"/>
              </a:rPr>
              <a:t>con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ello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90" dirty="0">
                <a:latin typeface="Verdana"/>
                <a:cs typeface="Verdana"/>
              </a:rPr>
              <a:t>futuros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85" dirty="0" err="1">
                <a:latin typeface="Verdana"/>
                <a:cs typeface="Verdana"/>
              </a:rPr>
              <a:t>riesgos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lang="es-MX" sz="1500" spc="-10" dirty="0" err="1">
                <a:latin typeface="Verdana"/>
                <a:cs typeface="Verdana"/>
              </a:rPr>
              <a:t>economícos</a:t>
            </a:r>
            <a:r>
              <a:rPr lang="es-MX" sz="1500" spc="-10" dirty="0">
                <a:latin typeface="Verdana"/>
                <a:cs typeface="Verdana"/>
              </a:rPr>
              <a:t>-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14666" y="4823142"/>
            <a:ext cx="3652520" cy="1320800"/>
            <a:chOff x="1014666" y="4823142"/>
            <a:chExt cx="3652520" cy="132080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603" y="4831079"/>
              <a:ext cx="3636264" cy="130454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22603" y="4831079"/>
              <a:ext cx="3636645" cy="1304925"/>
            </a:xfrm>
            <a:custGeom>
              <a:avLst/>
              <a:gdLst/>
              <a:ahLst/>
              <a:cxnLst/>
              <a:rect l="l" t="t" r="r" b="b"/>
              <a:pathLst>
                <a:path w="3636645" h="1304925">
                  <a:moveTo>
                    <a:pt x="0" y="217424"/>
                  </a:moveTo>
                  <a:lnTo>
                    <a:pt x="5742" y="167551"/>
                  </a:lnTo>
                  <a:lnTo>
                    <a:pt x="22099" y="121779"/>
                  </a:lnTo>
                  <a:lnTo>
                    <a:pt x="47766" y="81410"/>
                  </a:lnTo>
                  <a:lnTo>
                    <a:pt x="81436" y="47746"/>
                  </a:lnTo>
                  <a:lnTo>
                    <a:pt x="121807" y="22088"/>
                  </a:lnTo>
                  <a:lnTo>
                    <a:pt x="167571" y="5739"/>
                  </a:lnTo>
                  <a:lnTo>
                    <a:pt x="217424" y="0"/>
                  </a:lnTo>
                  <a:lnTo>
                    <a:pt x="3418840" y="0"/>
                  </a:lnTo>
                  <a:lnTo>
                    <a:pt x="3468672" y="5739"/>
                  </a:lnTo>
                  <a:lnTo>
                    <a:pt x="3514429" y="22088"/>
                  </a:lnTo>
                  <a:lnTo>
                    <a:pt x="3554800" y="47746"/>
                  </a:lnTo>
                  <a:lnTo>
                    <a:pt x="3588477" y="81410"/>
                  </a:lnTo>
                  <a:lnTo>
                    <a:pt x="3614153" y="121779"/>
                  </a:lnTo>
                  <a:lnTo>
                    <a:pt x="3630518" y="167551"/>
                  </a:lnTo>
                  <a:lnTo>
                    <a:pt x="3636264" y="217424"/>
                  </a:lnTo>
                  <a:lnTo>
                    <a:pt x="3636264" y="1087120"/>
                  </a:lnTo>
                  <a:lnTo>
                    <a:pt x="3630518" y="1136972"/>
                  </a:lnTo>
                  <a:lnTo>
                    <a:pt x="3614153" y="1182736"/>
                  </a:lnTo>
                  <a:lnTo>
                    <a:pt x="3588477" y="1223107"/>
                  </a:lnTo>
                  <a:lnTo>
                    <a:pt x="3554800" y="1256777"/>
                  </a:lnTo>
                  <a:lnTo>
                    <a:pt x="3514429" y="1282444"/>
                  </a:lnTo>
                  <a:lnTo>
                    <a:pt x="3468672" y="1298801"/>
                  </a:lnTo>
                  <a:lnTo>
                    <a:pt x="3418840" y="1304544"/>
                  </a:lnTo>
                  <a:lnTo>
                    <a:pt x="217424" y="1304544"/>
                  </a:lnTo>
                  <a:lnTo>
                    <a:pt x="167571" y="1298801"/>
                  </a:lnTo>
                  <a:lnTo>
                    <a:pt x="121807" y="1282444"/>
                  </a:lnTo>
                  <a:lnTo>
                    <a:pt x="81436" y="1256777"/>
                  </a:lnTo>
                  <a:lnTo>
                    <a:pt x="47766" y="1223107"/>
                  </a:lnTo>
                  <a:lnTo>
                    <a:pt x="22099" y="1182736"/>
                  </a:lnTo>
                  <a:lnTo>
                    <a:pt x="5742" y="1136972"/>
                  </a:lnTo>
                  <a:lnTo>
                    <a:pt x="0" y="1087120"/>
                  </a:lnTo>
                  <a:lnTo>
                    <a:pt x="0" y="217424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358646" y="4991557"/>
            <a:ext cx="2965450" cy="9321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42925" marR="5080" indent="-530860">
              <a:lnSpc>
                <a:spcPts val="3420"/>
              </a:lnSpc>
              <a:spcBef>
                <a:spcPts val="459"/>
              </a:spcBef>
            </a:pPr>
            <a:r>
              <a:rPr sz="3100" dirty="0">
                <a:solidFill>
                  <a:srgbClr val="FFFFFF"/>
                </a:solidFill>
                <a:latin typeface="Verdana"/>
                <a:cs typeface="Verdana"/>
              </a:rPr>
              <a:t>Elaboración</a:t>
            </a:r>
            <a:r>
              <a:rPr sz="31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spc="14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3100" spc="-10" dirty="0">
                <a:solidFill>
                  <a:srgbClr val="FFFFFF"/>
                </a:solidFill>
                <a:latin typeface="Verdana"/>
                <a:cs typeface="Verdana"/>
              </a:rPr>
              <a:t>Contratos</a:t>
            </a:r>
            <a:endParaRPr sz="3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9514A16-8F75-A452-CE33-6A32C3725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34645"/>
              </p:ext>
            </p:extLst>
          </p:nvPr>
        </p:nvGraphicFramePr>
        <p:xfrm>
          <a:off x="-76200" y="76200"/>
          <a:ext cx="1203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ject 57">
            <a:extLst>
              <a:ext uri="{FF2B5EF4-FFF2-40B4-BE49-F238E27FC236}">
                <a16:creationId xmlns:a16="http://schemas.microsoft.com/office/drawing/2014/main" id="{20880F30-BF86-CE81-11FF-FDC915A4801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2200" y="152400"/>
            <a:ext cx="2065020" cy="20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4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4F66-FB31-E6BF-EDAC-5D8D8CB3B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7C2B17-7D84-7A5A-9D34-9958E3385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769760"/>
              </p:ext>
            </p:extLst>
          </p:nvPr>
        </p:nvGraphicFramePr>
        <p:xfrm>
          <a:off x="-76200" y="76200"/>
          <a:ext cx="1203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ject 57">
            <a:extLst>
              <a:ext uri="{FF2B5EF4-FFF2-40B4-BE49-F238E27FC236}">
                <a16:creationId xmlns:a16="http://schemas.microsoft.com/office/drawing/2014/main" id="{31ACBA2B-1422-C003-88C5-8347EC49877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2200" y="152400"/>
            <a:ext cx="2065020" cy="20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43209" y="3132582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100327" y="760463"/>
            <a:ext cx="9989185" cy="5507355"/>
            <a:chOff x="1100327" y="760463"/>
            <a:chExt cx="9989185" cy="5507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327" y="760463"/>
              <a:ext cx="6913626" cy="7993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9927" y="1687055"/>
              <a:ext cx="6913626" cy="799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9527" y="2613647"/>
              <a:ext cx="6913626" cy="7993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5219" y="1356334"/>
              <a:ext cx="555498" cy="5357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4820" y="2278367"/>
              <a:ext cx="555510" cy="5356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6560" y="3613404"/>
              <a:ext cx="6913626" cy="8008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60" y="4539996"/>
              <a:ext cx="6913626" cy="8008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760" y="5468112"/>
              <a:ext cx="6913626" cy="7993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3685" y="859917"/>
            <a:ext cx="7687309" cy="525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5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3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eficiente</a:t>
            </a:r>
            <a:endParaRPr sz="3400" dirty="0">
              <a:latin typeface="Verdana"/>
              <a:cs typeface="Verdana"/>
            </a:endParaRPr>
          </a:p>
          <a:p>
            <a:pPr marL="1231900" marR="1363980" indent="-610235">
              <a:lnSpc>
                <a:spcPct val="178900"/>
              </a:lnSpc>
            </a:pPr>
            <a:r>
              <a:rPr sz="3400" spc="-215" dirty="0">
                <a:solidFill>
                  <a:srgbClr val="FFFFFF"/>
                </a:solidFill>
                <a:latin typeface="Verdana"/>
                <a:cs typeface="Verdana"/>
              </a:rPr>
              <a:t>Tarifas</a:t>
            </a:r>
            <a:r>
              <a:rPr sz="3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50" dirty="0">
                <a:solidFill>
                  <a:srgbClr val="FFFFFF"/>
                </a:solidFill>
                <a:latin typeface="Verdana"/>
                <a:cs typeface="Verdana"/>
              </a:rPr>
              <a:t>Accequibles </a:t>
            </a:r>
            <a:r>
              <a:rPr sz="3400" spc="-200" dirty="0">
                <a:solidFill>
                  <a:srgbClr val="FFFFFF"/>
                </a:solidFill>
                <a:latin typeface="Verdana"/>
                <a:cs typeface="Verdana"/>
              </a:rPr>
              <a:t>Informes</a:t>
            </a:r>
            <a:r>
              <a:rPr sz="3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3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tiempo</a:t>
            </a:r>
            <a:r>
              <a:rPr sz="34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Real</a:t>
            </a:r>
            <a:endParaRPr sz="3400" dirty="0">
              <a:latin typeface="Verdana"/>
              <a:cs typeface="Verdana"/>
            </a:endParaRPr>
          </a:p>
          <a:p>
            <a:pPr marL="2479675" marR="5080" indent="-609600">
              <a:lnSpc>
                <a:spcPct val="178900"/>
              </a:lnSpc>
              <a:spcBef>
                <a:spcPts val="580"/>
              </a:spcBef>
            </a:pPr>
            <a:r>
              <a:rPr sz="3400" spc="10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3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recaudamos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dineros </a:t>
            </a:r>
            <a:r>
              <a:rPr sz="3400" spc="65" dirty="0">
                <a:solidFill>
                  <a:srgbClr val="FFFFFF"/>
                </a:solidFill>
                <a:latin typeface="Verdana"/>
                <a:cs typeface="Verdana"/>
              </a:rPr>
              <a:t>Aplicación</a:t>
            </a:r>
            <a:r>
              <a:rPr sz="3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Habeas</a:t>
            </a: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35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endParaRPr sz="3400" dirty="0">
              <a:latin typeface="Verdana"/>
              <a:cs typeface="Verdana"/>
            </a:endParaRPr>
          </a:p>
          <a:p>
            <a:pPr marL="3089275">
              <a:lnSpc>
                <a:spcPct val="100000"/>
              </a:lnSpc>
              <a:spcBef>
                <a:spcPts val="3220"/>
              </a:spcBef>
            </a:pPr>
            <a:r>
              <a:rPr sz="3400" spc="-105" dirty="0">
                <a:solidFill>
                  <a:srgbClr val="FFFFFF"/>
                </a:solidFill>
                <a:latin typeface="Verdana"/>
                <a:cs typeface="Verdana"/>
              </a:rPr>
              <a:t>Profesionales</a:t>
            </a:r>
            <a:r>
              <a:rPr sz="3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14" dirty="0">
                <a:solidFill>
                  <a:srgbClr val="FFFFFF"/>
                </a:solidFill>
                <a:latin typeface="Verdana"/>
                <a:cs typeface="Verdana"/>
              </a:rPr>
              <a:t>Expertos</a:t>
            </a:r>
            <a:endParaRPr sz="34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47759" y="0"/>
            <a:ext cx="3226435" cy="5668645"/>
            <a:chOff x="8747759" y="0"/>
            <a:chExt cx="3226435" cy="56686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2975" y="4209275"/>
              <a:ext cx="553974" cy="5372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2575" y="5131308"/>
              <a:ext cx="553999" cy="5372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7759" y="3218688"/>
              <a:ext cx="555510" cy="5372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9047" y="0"/>
              <a:ext cx="2065020" cy="2055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821</Words>
  <Application>Microsoft Office PowerPoint</Application>
  <PresentationFormat>Panorámica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Segoe UI Symbol</vt:lpstr>
      <vt:lpstr>Symbol</vt:lpstr>
      <vt:lpstr>Tahoma</vt:lpstr>
      <vt:lpstr>Verdana</vt:lpstr>
      <vt:lpstr>Office Theme</vt:lpstr>
      <vt:lpstr>R &amp; T ABOGADOS LTDA</vt:lpstr>
      <vt:lpstr>⯈ R&amp;T ABOGADOS LTDA, es una empresa colombiana creada en el año 2003, cuyo propósito es prestar apoyo judicial a empresas y establecimientos del sector privado y publico, apoyándonos en ingeniería humana y en el perfeccionamiento del servicio profesional legal.</vt:lpstr>
      <vt:lpstr>Derecho Familia</vt:lpstr>
      <vt:lpstr>Cobro Administrativo</vt:lpstr>
      <vt:lpstr>Cobro Administrativo</vt:lpstr>
      <vt:lpstr>Auditoria Jurídica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R&amp;t abogados ltda</dc:title>
  <dc:creator>Usuario</dc:creator>
  <cp:lastModifiedBy>Astrid Diaz</cp:lastModifiedBy>
  <cp:revision>3</cp:revision>
  <dcterms:created xsi:type="dcterms:W3CDTF">2025-01-31T20:13:39Z</dcterms:created>
  <dcterms:modified xsi:type="dcterms:W3CDTF">2025-02-05T17:28:08Z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2025-01-31T00:00:00Z</vt:filetime>
  </property>
  <property fmtid="{D5CDD505-2E9C-101B-9397-08002B2CF9AE}" pid="5" name="Producer">
    <vt:lpwstr>Microsoft® PowerPoint® para Microsoft 365</vt:lpwstr>
  </property>
</Properties>
</file>